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3" r:id="rId2"/>
    <p:sldId id="454" r:id="rId3"/>
    <p:sldId id="318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Univariate Analyses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Distribution Indices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Relative position of the measures of central tendency are affected by distributional shape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Normal distributions the mean = median = mode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Skewed distributions the mean ≠ median ≠ mode</a:t>
            </a:r>
          </a:p>
          <a:p>
            <a:pPr lvl="2">
              <a:defRPr/>
            </a:pPr>
            <a:r>
              <a:rPr lang="en-US" dirty="0"/>
              <a:t>Mean pulled toward the tail of the distribution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Normal, even, and bimodal distributions the mean = median</a:t>
            </a:r>
          </a:p>
          <a:p>
            <a:pPr lvl="2">
              <a:defRPr/>
            </a:pPr>
            <a:r>
              <a:rPr lang="en-US" dirty="0"/>
              <a:t>Skewness statistics use the mean and median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Distribution Indices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To determine a normal distribution: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Look at measures of central tendency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Look at the distribution on a histogram or boxplot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Look at the skewness statistic and standard error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 all three to interpret distributional shape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Distribution Indices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Why is the distribution of the data important?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Which is more critical? Skewness or kurtosis?</a:t>
            </a:r>
          </a:p>
          <a:p>
            <a:pPr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do we correct for skewness?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0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Descriptive Statistics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rgbClr val="113480"/>
                </a:solidFill>
              </a:rPr>
              <a:t>Are the best measures of central tendency reported?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rgbClr val="113480"/>
                </a:solidFill>
              </a:rPr>
              <a:t>Are the best measures of variability reported?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rgbClr val="113480"/>
                </a:solidFill>
              </a:rPr>
              <a:t>Are measures of skewness reported?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If not reported, can it be estimated?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transforms indicated for skewed distributions for parametric tests?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113480"/>
                </a:solidFill>
              </a:rPr>
              <a:t>Are tables and graphs used appropriately?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2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Univariate Analyses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Before inferential statistics, we need to be familiar with the variables in the research question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Best measure of central tendency to describe data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Best measure of variability to describe data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It is about describing the variables not inference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Central Tendency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Which measure of central tendency is best?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mean</a:t>
            </a:r>
          </a:p>
          <a:p>
            <a:pPr lvl="2">
              <a:defRPr/>
            </a:pPr>
            <a:r>
              <a:rPr lang="en-US" dirty="0"/>
              <a:t>Arithmetic average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median</a:t>
            </a:r>
          </a:p>
          <a:p>
            <a:pPr lvl="2">
              <a:defRPr/>
            </a:pPr>
            <a:r>
              <a:rPr lang="en-US" dirty="0"/>
              <a:t>Middle score(s) – 50% of data are higher, 50% lower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mode</a:t>
            </a:r>
          </a:p>
          <a:p>
            <a:pPr lvl="2">
              <a:defRPr/>
            </a:pPr>
            <a:r>
              <a:rPr lang="en-US" dirty="0"/>
              <a:t>Most commonly occurring value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Measure of central tendency best describes the variable with a single value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5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Central Tendency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When is the mean, median, and mode the best measure of central tendency to describe a variable?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Why is the measure of central tendency important?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Measures of Variability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Measures of variability determine the spread or dispersion of the data in a variable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range</a:t>
            </a:r>
          </a:p>
          <a:p>
            <a:pPr lvl="2">
              <a:defRPr/>
            </a:pPr>
            <a:r>
              <a:rPr lang="en-US" dirty="0"/>
              <a:t>Difference between the lowest and highest scores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variance</a:t>
            </a:r>
          </a:p>
          <a:p>
            <a:pPr lvl="2">
              <a:defRPr/>
            </a:pPr>
            <a:r>
              <a:rPr lang="en-US" dirty="0"/>
              <a:t>“Average” squared unit distance from the mean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standard deviation</a:t>
            </a:r>
          </a:p>
          <a:p>
            <a:pPr lvl="2">
              <a:defRPr/>
            </a:pPr>
            <a:r>
              <a:rPr lang="en-US" dirty="0"/>
              <a:t>“Average” unit distance from the mean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Measure of variability best describes the variable’s “spread” with a single value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Measures of Variability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When is the range, variance, and standard deviation the best measure of variability to describe a variable?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Why is the measure of variability important?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7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Distribution Indices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describe the “shape” of the data</a:t>
            </a:r>
          </a:p>
          <a:p>
            <a:pPr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data is discrete then look at a bar graph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data is continuous then look at histogram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Distribution Indices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Common terms: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Normal distributions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Skewed distributions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Even distributions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E87511"/>
                </a:solidFill>
              </a:rPr>
              <a:t>Kurtotic</a:t>
            </a:r>
            <a:r>
              <a:rPr lang="en-US" dirty="0">
                <a:solidFill>
                  <a:srgbClr val="E87511"/>
                </a:solidFill>
              </a:rPr>
              <a:t> distributions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Bimodal distributions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Multimodal distributions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3835</TotalTime>
  <Words>539</Words>
  <Application>Microsoft Office PowerPoint</Application>
  <PresentationFormat>On-screen Show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Lucida Grande</vt:lpstr>
      <vt:lpstr>Office Theme</vt:lpstr>
      <vt:lpstr>Univariate Analyses</vt:lpstr>
      <vt:lpstr>Descriptive Statistics</vt:lpstr>
      <vt:lpstr>Univariate Analyses</vt:lpstr>
      <vt:lpstr>Central Tendency</vt:lpstr>
      <vt:lpstr>Central Tendency</vt:lpstr>
      <vt:lpstr>Measures of Variability</vt:lpstr>
      <vt:lpstr>Measures of Variability</vt:lpstr>
      <vt:lpstr>Distribution Indices</vt:lpstr>
      <vt:lpstr>Distribution Indices</vt:lpstr>
      <vt:lpstr>Distribution Indices</vt:lpstr>
      <vt:lpstr>Distribution Indices</vt:lpstr>
      <vt:lpstr>Distribution Indices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151</cp:revision>
  <cp:lastPrinted>2014-04-03T00:48:08Z</cp:lastPrinted>
  <dcterms:created xsi:type="dcterms:W3CDTF">2014-04-02T23:00:51Z</dcterms:created>
  <dcterms:modified xsi:type="dcterms:W3CDTF">2022-07-08T11:43:01Z</dcterms:modified>
</cp:coreProperties>
</file>