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81" r:id="rId2"/>
    <p:sldId id="384" r:id="rId3"/>
    <p:sldId id="385" r:id="rId4"/>
    <p:sldId id="383" r:id="rId5"/>
    <p:sldId id="386" r:id="rId6"/>
    <p:sldId id="387" r:id="rId7"/>
    <p:sldId id="389" r:id="rId8"/>
    <p:sldId id="390" r:id="rId9"/>
    <p:sldId id="388" r:id="rId10"/>
    <p:sldId id="391" r:id="rId11"/>
    <p:sldId id="392" r:id="rId12"/>
    <p:sldId id="393" r:id="rId13"/>
    <p:sldId id="394" r:id="rId14"/>
    <p:sldId id="395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425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596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Evaluation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Introduction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Literature review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Relevant and sufficient background, not exhaustive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Focus on variables in the study and their relationships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Focus on pertinent findings</a:t>
            </a:r>
          </a:p>
          <a:p>
            <a:pPr lvl="2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Concluding statement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Identify hypothesis or research question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Include a brief overview of the study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Methods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Participant characteristics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Procedures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Sample size and observed power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Measures and their quality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Data collection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Research design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8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Results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Participant flow and recruitment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Observed measure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Descriptive statistics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Inferential statistics and data analysis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Additional analyses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1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Discussion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Brief restatement of findings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Discussion (assuming your findings are correct)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Limitations (assuming your findings are in error)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Future research (stems from limitations)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Implications to practice (how can it be used)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Closing statement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4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References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Tables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Figures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Appendices 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6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Evaluation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Why is evaluating research important?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Sources of information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Peer-reviewed articles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Textbooks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Popular media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Social media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Newsletters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Google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Wikipedia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do you determine “good” research?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2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Evaluation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Who has access to quality information?</a:t>
            </a: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University/public libraries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Academic Search Complete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Google Scholar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JSTOR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Education Full Text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PsycINFO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E87511"/>
                </a:solidFill>
              </a:rPr>
              <a:t>PsycARTICLES</a:t>
            </a: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Education Resources Information Clearinghouse (ERIC)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6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Evaluation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Is it understandable to the nonacademic?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What is the danger of a disconnect between the scientific and nonacademic communities?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5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What might be the danger of limiting and controlling knowledge?</a:t>
            </a:r>
          </a:p>
          <a:p>
            <a:pPr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5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590800"/>
            <a:ext cx="7848600" cy="2286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Research Article</a:t>
            </a: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br>
              <a:rPr lang="en-US" altLang="en-US" dirty="0">
                <a:latin typeface="Helvetica" pitchFamily="34" charset="0"/>
                <a:cs typeface="Helvetica" pitchFamily="34" charset="0"/>
              </a:rPr>
            </a:br>
            <a:r>
              <a:rPr lang="en-US" altLang="en-US" sz="2400" dirty="0">
                <a:latin typeface="Helvetica" pitchFamily="34" charset="0"/>
                <a:cs typeface="Helvetica" pitchFamily="34" charset="0"/>
              </a:rPr>
              <a:t>“A theory is something nobody believes, except the person who made it. An experiment is something everybody believes, except the person who made it” 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8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The Research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The hotdog factory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you be concerned with how researchers conduct research analyses?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File drawer problem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Alpha inflation, spurious findings, false positives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Who is collecting and running experiments?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What are their motivations?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4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The Research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The article should be: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Concise, accurate, and clear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Well organized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Readable at a Psych 101 level/grandparent level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About the research not the authors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definitive (e.g., “prove” statements)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4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Abstract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Brief comprehensive summary of the article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Dense with information, concise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inform reader on appropriateness of study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9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Parts of the Article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75615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Introduction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Should capture reader in first sentence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Opening statement about people not research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written in psychological jargon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Does not plunge reader into the middle of the research problem, leads them to the problem step-by-step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Uses examples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7070 -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2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538</Words>
  <Application>Microsoft Office PowerPoint</Application>
  <PresentationFormat>On-screen Show (4:3)</PresentationFormat>
  <Paragraphs>128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Lucida Grande</vt:lpstr>
      <vt:lpstr>Office Theme</vt:lpstr>
      <vt:lpstr>Research Evaluation</vt:lpstr>
      <vt:lpstr>Research Evaluation</vt:lpstr>
      <vt:lpstr>Research Evaluation</vt:lpstr>
      <vt:lpstr>Research Evaluation</vt:lpstr>
      <vt:lpstr>Research Article  “A theory is something nobody believes, except the person who made it. An experiment is something everybody believes, except the person who made it” </vt:lpstr>
      <vt:lpstr>The Research Article</vt:lpstr>
      <vt:lpstr>The Research Article</vt:lpstr>
      <vt:lpstr>Parts of the Article</vt:lpstr>
      <vt:lpstr>Parts of the Article</vt:lpstr>
      <vt:lpstr>Parts of the Article</vt:lpstr>
      <vt:lpstr>Parts of the Article</vt:lpstr>
      <vt:lpstr>Parts of the Article</vt:lpstr>
      <vt:lpstr>Parts of the Article</vt:lpstr>
      <vt:lpstr>Parts of the Article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128</cp:revision>
  <cp:lastPrinted>2014-04-03T00:48:08Z</cp:lastPrinted>
  <dcterms:created xsi:type="dcterms:W3CDTF">2014-04-02T23:00:51Z</dcterms:created>
  <dcterms:modified xsi:type="dcterms:W3CDTF">2023-05-18T14:01:23Z</dcterms:modified>
</cp:coreProperties>
</file>