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458" r:id="rId2"/>
    <p:sldId id="528" r:id="rId3"/>
    <p:sldId id="622" r:id="rId4"/>
    <p:sldId id="623" r:id="rId5"/>
    <p:sldId id="621" r:id="rId6"/>
    <p:sldId id="604" r:id="rId7"/>
    <p:sldId id="608" r:id="rId8"/>
    <p:sldId id="627" r:id="rId9"/>
    <p:sldId id="629" r:id="rId10"/>
    <p:sldId id="651" r:id="rId11"/>
    <p:sldId id="652" r:id="rId12"/>
    <p:sldId id="653" r:id="rId13"/>
    <p:sldId id="654" r:id="rId14"/>
    <p:sldId id="638" r:id="rId15"/>
    <p:sldId id="657" r:id="rId16"/>
    <p:sldId id="658"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7511"/>
    <a:srgbClr val="EF8923"/>
    <a:srgbClr val="E4E4E4"/>
    <a:srgbClr val="E0E0E0"/>
    <a:srgbClr val="F161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796" autoAdjust="0"/>
  </p:normalViewPr>
  <p:slideViewPr>
    <p:cSldViewPr>
      <p:cViewPr varScale="1">
        <p:scale>
          <a:sx n="92" d="100"/>
          <a:sy n="92" d="100"/>
        </p:scale>
        <p:origin x="109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49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1"/>
            <a:ext cx="3038475" cy="464980"/>
          </a:xfrm>
          <a:prstGeom prst="rect">
            <a:avLst/>
          </a:prstGeom>
        </p:spPr>
        <p:txBody>
          <a:bodyPr vert="horz" lIns="91440" tIns="45720" rIns="91440" bIns="45720" rtlCol="0"/>
          <a:lstStyle>
            <a:lvl1pPr algn="r">
              <a:defRPr sz="1200"/>
            </a:lvl1pPr>
          </a:lstStyle>
          <a:p>
            <a:fld id="{C54A1F84-9AB5-4488-B4A5-A109C9BA3F76}" type="datetimeFigureOut">
              <a:rPr lang="en-US" smtClean="0"/>
              <a:t>4/5/2023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510"/>
            <a:ext cx="5607050" cy="418322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823"/>
            <a:ext cx="3038475" cy="46498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829823"/>
            <a:ext cx="3038475" cy="464980"/>
          </a:xfrm>
          <a:prstGeom prst="rect">
            <a:avLst/>
          </a:prstGeom>
        </p:spPr>
        <p:txBody>
          <a:bodyPr vert="horz" lIns="91440" tIns="45720" rIns="91440" bIns="45720" rtlCol="0" anchor="b"/>
          <a:lstStyle>
            <a:lvl1pPr algn="r">
              <a:defRPr sz="1200"/>
            </a:lvl1pPr>
          </a:lstStyle>
          <a:p>
            <a:fld id="{97AC1AEA-586B-49F2-9424-8431D839064A}" type="slidenum">
              <a:rPr lang="en-US" smtClean="0"/>
              <a:t>‹#›</a:t>
            </a:fld>
            <a:endParaRPr lang="en-US"/>
          </a:p>
        </p:txBody>
      </p:sp>
    </p:spTree>
    <p:extLst>
      <p:ext uri="{BB962C8B-B14F-4D97-AF65-F5344CB8AC3E}">
        <p14:creationId xmlns:p14="http://schemas.microsoft.com/office/powerpoint/2010/main" val="3103987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 charset="0"/>
                <a:ea typeface="Geneva" pitchFamily="1" charset="-128"/>
              </a:defRPr>
            </a:lvl1pPr>
            <a:lvl2pPr marL="754243" indent="-290093">
              <a:defRPr sz="2400">
                <a:solidFill>
                  <a:schemeClr val="tx1"/>
                </a:solidFill>
                <a:latin typeface="Lucida Grande" pitchFamily="1" charset="0"/>
                <a:ea typeface="Geneva" pitchFamily="1" charset="-128"/>
              </a:defRPr>
            </a:lvl2pPr>
            <a:lvl3pPr marL="1160374" indent="-232075">
              <a:defRPr sz="2400">
                <a:solidFill>
                  <a:schemeClr val="tx1"/>
                </a:solidFill>
                <a:latin typeface="Lucida Grande" pitchFamily="1" charset="0"/>
                <a:ea typeface="Geneva" pitchFamily="1" charset="-128"/>
              </a:defRPr>
            </a:lvl3pPr>
            <a:lvl4pPr marL="1624523" indent="-232075">
              <a:defRPr sz="2400">
                <a:solidFill>
                  <a:schemeClr val="tx1"/>
                </a:solidFill>
                <a:latin typeface="Lucida Grande" pitchFamily="1" charset="0"/>
                <a:ea typeface="Geneva" pitchFamily="1" charset="-128"/>
              </a:defRPr>
            </a:lvl4pPr>
            <a:lvl5pPr marL="2088672" indent="-232075">
              <a:defRPr sz="2400">
                <a:solidFill>
                  <a:schemeClr val="tx1"/>
                </a:solidFill>
                <a:latin typeface="Lucida Grande" pitchFamily="1" charset="0"/>
                <a:ea typeface="Geneva" pitchFamily="1" charset="-128"/>
              </a:defRPr>
            </a:lvl5pPr>
            <a:lvl6pPr marL="2552822" indent="-232075" eaLnBrk="0" fontAlgn="base" hangingPunct="0">
              <a:spcBef>
                <a:spcPct val="0"/>
              </a:spcBef>
              <a:spcAft>
                <a:spcPct val="0"/>
              </a:spcAft>
              <a:defRPr sz="2400">
                <a:solidFill>
                  <a:schemeClr val="tx1"/>
                </a:solidFill>
                <a:latin typeface="Lucida Grande" pitchFamily="1" charset="0"/>
                <a:ea typeface="Geneva" pitchFamily="1" charset="-128"/>
              </a:defRPr>
            </a:lvl6pPr>
            <a:lvl7pPr marL="3016971" indent="-232075" eaLnBrk="0" fontAlgn="base" hangingPunct="0">
              <a:spcBef>
                <a:spcPct val="0"/>
              </a:spcBef>
              <a:spcAft>
                <a:spcPct val="0"/>
              </a:spcAft>
              <a:defRPr sz="2400">
                <a:solidFill>
                  <a:schemeClr val="tx1"/>
                </a:solidFill>
                <a:latin typeface="Lucida Grande" pitchFamily="1" charset="0"/>
                <a:ea typeface="Geneva" pitchFamily="1" charset="-128"/>
              </a:defRPr>
            </a:lvl7pPr>
            <a:lvl8pPr marL="3481121" indent="-232075" eaLnBrk="0" fontAlgn="base" hangingPunct="0">
              <a:spcBef>
                <a:spcPct val="0"/>
              </a:spcBef>
              <a:spcAft>
                <a:spcPct val="0"/>
              </a:spcAft>
              <a:defRPr sz="2400">
                <a:solidFill>
                  <a:schemeClr val="tx1"/>
                </a:solidFill>
                <a:latin typeface="Lucida Grande" pitchFamily="1" charset="0"/>
                <a:ea typeface="Geneva" pitchFamily="1" charset="-128"/>
              </a:defRPr>
            </a:lvl8pPr>
            <a:lvl9pPr marL="3945270" indent="-232075" eaLnBrk="0" fontAlgn="base" hangingPunct="0">
              <a:spcBef>
                <a:spcPct val="0"/>
              </a:spcBef>
              <a:spcAft>
                <a:spcPct val="0"/>
              </a:spcAft>
              <a:defRPr sz="2400">
                <a:solidFill>
                  <a:schemeClr val="tx1"/>
                </a:solidFill>
                <a:latin typeface="Lucida Grande" pitchFamily="1" charset="0"/>
                <a:ea typeface="Geneva" pitchFamily="1" charset="-128"/>
              </a:defRPr>
            </a:lvl9pPr>
          </a:lstStyle>
          <a:p>
            <a:fld id="{D876F62C-0467-4EF4-AD7B-19598A2F0E01}" type="slidenum">
              <a:rPr lang="en-US" altLang="en-US" sz="1200"/>
              <a:pPr/>
              <a:t>1</a:t>
            </a:fld>
            <a:endParaRPr lang="en-US" altLang="en-US"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Lucida Grande" pitchFamily="1" charset="0"/>
              <a:ea typeface="Geneva" pitchFamily="1" charset="-128"/>
            </a:endParaRPr>
          </a:p>
        </p:txBody>
      </p:sp>
    </p:spTree>
    <p:extLst>
      <p:ext uri="{BB962C8B-B14F-4D97-AF65-F5344CB8AC3E}">
        <p14:creationId xmlns:p14="http://schemas.microsoft.com/office/powerpoint/2010/main" val="38686533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Lucida Grande" pitchFamily="1" charset="0"/>
              <a:ea typeface="Geneva" pitchFamily="1" charset="-128"/>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 charset="0"/>
                <a:ea typeface="Geneva" pitchFamily="1" charset="-128"/>
              </a:defRPr>
            </a:lvl1pPr>
            <a:lvl2pPr marL="742950" indent="-285750">
              <a:defRPr sz="2400">
                <a:solidFill>
                  <a:schemeClr val="tx1"/>
                </a:solidFill>
                <a:latin typeface="Lucida Grande" pitchFamily="1" charset="0"/>
                <a:ea typeface="Geneva" pitchFamily="1" charset="-128"/>
              </a:defRPr>
            </a:lvl2pPr>
            <a:lvl3pPr marL="1143000" indent="-228600">
              <a:defRPr sz="2400">
                <a:solidFill>
                  <a:schemeClr val="tx1"/>
                </a:solidFill>
                <a:latin typeface="Lucida Grande" pitchFamily="1" charset="0"/>
                <a:ea typeface="Geneva" pitchFamily="1" charset="-128"/>
              </a:defRPr>
            </a:lvl3pPr>
            <a:lvl4pPr marL="1600200" indent="-228600">
              <a:defRPr sz="2400">
                <a:solidFill>
                  <a:schemeClr val="tx1"/>
                </a:solidFill>
                <a:latin typeface="Lucida Grande" pitchFamily="1" charset="0"/>
                <a:ea typeface="Geneva" pitchFamily="1" charset="-128"/>
              </a:defRPr>
            </a:lvl4pPr>
            <a:lvl5pPr marL="2057400" indent="-228600">
              <a:defRPr sz="2400">
                <a:solidFill>
                  <a:schemeClr val="tx1"/>
                </a:solidFill>
                <a:latin typeface="Lucida Grande" pitchFamily="1" charset="0"/>
                <a:ea typeface="Geneva" pitchFamily="1" charset="-128"/>
              </a:defRPr>
            </a:lvl5pPr>
            <a:lvl6pPr marL="2514600" indent="-228600" eaLnBrk="0" fontAlgn="base" hangingPunct="0">
              <a:spcBef>
                <a:spcPct val="0"/>
              </a:spcBef>
              <a:spcAft>
                <a:spcPct val="0"/>
              </a:spcAft>
              <a:defRPr sz="2400">
                <a:solidFill>
                  <a:schemeClr val="tx1"/>
                </a:solidFill>
                <a:latin typeface="Lucida Grande" pitchFamily="1" charset="0"/>
                <a:ea typeface="Geneva" pitchFamily="1" charset="-128"/>
              </a:defRPr>
            </a:lvl6pPr>
            <a:lvl7pPr marL="2971800" indent="-228600" eaLnBrk="0" fontAlgn="base" hangingPunct="0">
              <a:spcBef>
                <a:spcPct val="0"/>
              </a:spcBef>
              <a:spcAft>
                <a:spcPct val="0"/>
              </a:spcAft>
              <a:defRPr sz="2400">
                <a:solidFill>
                  <a:schemeClr val="tx1"/>
                </a:solidFill>
                <a:latin typeface="Lucida Grande" pitchFamily="1" charset="0"/>
                <a:ea typeface="Geneva" pitchFamily="1" charset="-128"/>
              </a:defRPr>
            </a:lvl7pPr>
            <a:lvl8pPr marL="3429000" indent="-228600" eaLnBrk="0" fontAlgn="base" hangingPunct="0">
              <a:spcBef>
                <a:spcPct val="0"/>
              </a:spcBef>
              <a:spcAft>
                <a:spcPct val="0"/>
              </a:spcAft>
              <a:defRPr sz="2400">
                <a:solidFill>
                  <a:schemeClr val="tx1"/>
                </a:solidFill>
                <a:latin typeface="Lucida Grande" pitchFamily="1" charset="0"/>
                <a:ea typeface="Geneva" pitchFamily="1" charset="-128"/>
              </a:defRPr>
            </a:lvl8pPr>
            <a:lvl9pPr marL="3886200" indent="-228600" eaLnBrk="0" fontAlgn="base" hangingPunct="0">
              <a:spcBef>
                <a:spcPct val="0"/>
              </a:spcBef>
              <a:spcAft>
                <a:spcPct val="0"/>
              </a:spcAft>
              <a:defRPr sz="2400">
                <a:solidFill>
                  <a:schemeClr val="tx1"/>
                </a:solidFill>
                <a:latin typeface="Lucida Grande" pitchFamily="1" charset="0"/>
                <a:ea typeface="Geneva" pitchFamily="1" charset="-128"/>
              </a:defRPr>
            </a:lvl9pPr>
          </a:lstStyle>
          <a:p>
            <a:fld id="{F1958ADA-060D-4B2F-A356-2038AC40A0F7}" type="slidenum">
              <a:rPr lang="en-US" altLang="en-US" sz="1200" smtClean="0"/>
              <a:pPr/>
              <a:t>10</a:t>
            </a:fld>
            <a:endParaRPr lang="en-US" altLang="en-US" sz="1200"/>
          </a:p>
        </p:txBody>
      </p:sp>
    </p:spTree>
    <p:extLst>
      <p:ext uri="{BB962C8B-B14F-4D97-AF65-F5344CB8AC3E}">
        <p14:creationId xmlns:p14="http://schemas.microsoft.com/office/powerpoint/2010/main" val="30642840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Lucida Grande" pitchFamily="1" charset="0"/>
              <a:ea typeface="Geneva" pitchFamily="1" charset="-128"/>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 charset="0"/>
                <a:ea typeface="Geneva" pitchFamily="1" charset="-128"/>
              </a:defRPr>
            </a:lvl1pPr>
            <a:lvl2pPr marL="742950" indent="-285750">
              <a:defRPr sz="2400">
                <a:solidFill>
                  <a:schemeClr val="tx1"/>
                </a:solidFill>
                <a:latin typeface="Lucida Grande" pitchFamily="1" charset="0"/>
                <a:ea typeface="Geneva" pitchFamily="1" charset="-128"/>
              </a:defRPr>
            </a:lvl2pPr>
            <a:lvl3pPr marL="1143000" indent="-228600">
              <a:defRPr sz="2400">
                <a:solidFill>
                  <a:schemeClr val="tx1"/>
                </a:solidFill>
                <a:latin typeface="Lucida Grande" pitchFamily="1" charset="0"/>
                <a:ea typeface="Geneva" pitchFamily="1" charset="-128"/>
              </a:defRPr>
            </a:lvl3pPr>
            <a:lvl4pPr marL="1600200" indent="-228600">
              <a:defRPr sz="2400">
                <a:solidFill>
                  <a:schemeClr val="tx1"/>
                </a:solidFill>
                <a:latin typeface="Lucida Grande" pitchFamily="1" charset="0"/>
                <a:ea typeface="Geneva" pitchFamily="1" charset="-128"/>
              </a:defRPr>
            </a:lvl4pPr>
            <a:lvl5pPr marL="2057400" indent="-228600">
              <a:defRPr sz="2400">
                <a:solidFill>
                  <a:schemeClr val="tx1"/>
                </a:solidFill>
                <a:latin typeface="Lucida Grande" pitchFamily="1" charset="0"/>
                <a:ea typeface="Geneva" pitchFamily="1" charset="-128"/>
              </a:defRPr>
            </a:lvl5pPr>
            <a:lvl6pPr marL="2514600" indent="-228600" eaLnBrk="0" fontAlgn="base" hangingPunct="0">
              <a:spcBef>
                <a:spcPct val="0"/>
              </a:spcBef>
              <a:spcAft>
                <a:spcPct val="0"/>
              </a:spcAft>
              <a:defRPr sz="2400">
                <a:solidFill>
                  <a:schemeClr val="tx1"/>
                </a:solidFill>
                <a:latin typeface="Lucida Grande" pitchFamily="1" charset="0"/>
                <a:ea typeface="Geneva" pitchFamily="1" charset="-128"/>
              </a:defRPr>
            </a:lvl6pPr>
            <a:lvl7pPr marL="2971800" indent="-228600" eaLnBrk="0" fontAlgn="base" hangingPunct="0">
              <a:spcBef>
                <a:spcPct val="0"/>
              </a:spcBef>
              <a:spcAft>
                <a:spcPct val="0"/>
              </a:spcAft>
              <a:defRPr sz="2400">
                <a:solidFill>
                  <a:schemeClr val="tx1"/>
                </a:solidFill>
                <a:latin typeface="Lucida Grande" pitchFamily="1" charset="0"/>
                <a:ea typeface="Geneva" pitchFamily="1" charset="-128"/>
              </a:defRPr>
            </a:lvl7pPr>
            <a:lvl8pPr marL="3429000" indent="-228600" eaLnBrk="0" fontAlgn="base" hangingPunct="0">
              <a:spcBef>
                <a:spcPct val="0"/>
              </a:spcBef>
              <a:spcAft>
                <a:spcPct val="0"/>
              </a:spcAft>
              <a:defRPr sz="2400">
                <a:solidFill>
                  <a:schemeClr val="tx1"/>
                </a:solidFill>
                <a:latin typeface="Lucida Grande" pitchFamily="1" charset="0"/>
                <a:ea typeface="Geneva" pitchFamily="1" charset="-128"/>
              </a:defRPr>
            </a:lvl8pPr>
            <a:lvl9pPr marL="3886200" indent="-228600" eaLnBrk="0" fontAlgn="base" hangingPunct="0">
              <a:spcBef>
                <a:spcPct val="0"/>
              </a:spcBef>
              <a:spcAft>
                <a:spcPct val="0"/>
              </a:spcAft>
              <a:defRPr sz="2400">
                <a:solidFill>
                  <a:schemeClr val="tx1"/>
                </a:solidFill>
                <a:latin typeface="Lucida Grande" pitchFamily="1" charset="0"/>
                <a:ea typeface="Geneva" pitchFamily="1" charset="-128"/>
              </a:defRPr>
            </a:lvl9pPr>
          </a:lstStyle>
          <a:p>
            <a:fld id="{F1958ADA-060D-4B2F-A356-2038AC40A0F7}" type="slidenum">
              <a:rPr lang="en-US" altLang="en-US" sz="1200" smtClean="0"/>
              <a:pPr/>
              <a:t>11</a:t>
            </a:fld>
            <a:endParaRPr lang="en-US" altLang="en-US" sz="1200"/>
          </a:p>
        </p:txBody>
      </p:sp>
    </p:spTree>
    <p:extLst>
      <p:ext uri="{BB962C8B-B14F-4D97-AF65-F5344CB8AC3E}">
        <p14:creationId xmlns:p14="http://schemas.microsoft.com/office/powerpoint/2010/main" val="30642840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Lucida Grande" pitchFamily="1" charset="0"/>
              <a:ea typeface="Geneva" pitchFamily="1" charset="-128"/>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 charset="0"/>
                <a:ea typeface="Geneva" pitchFamily="1" charset="-128"/>
              </a:defRPr>
            </a:lvl1pPr>
            <a:lvl2pPr marL="742950" indent="-285750">
              <a:defRPr sz="2400">
                <a:solidFill>
                  <a:schemeClr val="tx1"/>
                </a:solidFill>
                <a:latin typeface="Lucida Grande" pitchFamily="1" charset="0"/>
                <a:ea typeface="Geneva" pitchFamily="1" charset="-128"/>
              </a:defRPr>
            </a:lvl2pPr>
            <a:lvl3pPr marL="1143000" indent="-228600">
              <a:defRPr sz="2400">
                <a:solidFill>
                  <a:schemeClr val="tx1"/>
                </a:solidFill>
                <a:latin typeface="Lucida Grande" pitchFamily="1" charset="0"/>
                <a:ea typeface="Geneva" pitchFamily="1" charset="-128"/>
              </a:defRPr>
            </a:lvl3pPr>
            <a:lvl4pPr marL="1600200" indent="-228600">
              <a:defRPr sz="2400">
                <a:solidFill>
                  <a:schemeClr val="tx1"/>
                </a:solidFill>
                <a:latin typeface="Lucida Grande" pitchFamily="1" charset="0"/>
                <a:ea typeface="Geneva" pitchFamily="1" charset="-128"/>
              </a:defRPr>
            </a:lvl4pPr>
            <a:lvl5pPr marL="2057400" indent="-228600">
              <a:defRPr sz="2400">
                <a:solidFill>
                  <a:schemeClr val="tx1"/>
                </a:solidFill>
                <a:latin typeface="Lucida Grande" pitchFamily="1" charset="0"/>
                <a:ea typeface="Geneva" pitchFamily="1" charset="-128"/>
              </a:defRPr>
            </a:lvl5pPr>
            <a:lvl6pPr marL="2514600" indent="-228600" eaLnBrk="0" fontAlgn="base" hangingPunct="0">
              <a:spcBef>
                <a:spcPct val="0"/>
              </a:spcBef>
              <a:spcAft>
                <a:spcPct val="0"/>
              </a:spcAft>
              <a:defRPr sz="2400">
                <a:solidFill>
                  <a:schemeClr val="tx1"/>
                </a:solidFill>
                <a:latin typeface="Lucida Grande" pitchFamily="1" charset="0"/>
                <a:ea typeface="Geneva" pitchFamily="1" charset="-128"/>
              </a:defRPr>
            </a:lvl6pPr>
            <a:lvl7pPr marL="2971800" indent="-228600" eaLnBrk="0" fontAlgn="base" hangingPunct="0">
              <a:spcBef>
                <a:spcPct val="0"/>
              </a:spcBef>
              <a:spcAft>
                <a:spcPct val="0"/>
              </a:spcAft>
              <a:defRPr sz="2400">
                <a:solidFill>
                  <a:schemeClr val="tx1"/>
                </a:solidFill>
                <a:latin typeface="Lucida Grande" pitchFamily="1" charset="0"/>
                <a:ea typeface="Geneva" pitchFamily="1" charset="-128"/>
              </a:defRPr>
            </a:lvl7pPr>
            <a:lvl8pPr marL="3429000" indent="-228600" eaLnBrk="0" fontAlgn="base" hangingPunct="0">
              <a:spcBef>
                <a:spcPct val="0"/>
              </a:spcBef>
              <a:spcAft>
                <a:spcPct val="0"/>
              </a:spcAft>
              <a:defRPr sz="2400">
                <a:solidFill>
                  <a:schemeClr val="tx1"/>
                </a:solidFill>
                <a:latin typeface="Lucida Grande" pitchFamily="1" charset="0"/>
                <a:ea typeface="Geneva" pitchFamily="1" charset="-128"/>
              </a:defRPr>
            </a:lvl8pPr>
            <a:lvl9pPr marL="3886200" indent="-228600" eaLnBrk="0" fontAlgn="base" hangingPunct="0">
              <a:spcBef>
                <a:spcPct val="0"/>
              </a:spcBef>
              <a:spcAft>
                <a:spcPct val="0"/>
              </a:spcAft>
              <a:defRPr sz="2400">
                <a:solidFill>
                  <a:schemeClr val="tx1"/>
                </a:solidFill>
                <a:latin typeface="Lucida Grande" pitchFamily="1" charset="0"/>
                <a:ea typeface="Geneva" pitchFamily="1" charset="-128"/>
              </a:defRPr>
            </a:lvl9pPr>
          </a:lstStyle>
          <a:p>
            <a:fld id="{F1958ADA-060D-4B2F-A356-2038AC40A0F7}" type="slidenum">
              <a:rPr lang="en-US" altLang="en-US" sz="1200" smtClean="0"/>
              <a:pPr/>
              <a:t>12</a:t>
            </a:fld>
            <a:endParaRPr lang="en-US" altLang="en-US" sz="1200"/>
          </a:p>
        </p:txBody>
      </p:sp>
    </p:spTree>
    <p:extLst>
      <p:ext uri="{BB962C8B-B14F-4D97-AF65-F5344CB8AC3E}">
        <p14:creationId xmlns:p14="http://schemas.microsoft.com/office/powerpoint/2010/main" val="30642840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Lucida Grande" pitchFamily="1" charset="0"/>
              <a:ea typeface="Geneva" pitchFamily="1" charset="-128"/>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 charset="0"/>
                <a:ea typeface="Geneva" pitchFamily="1" charset="-128"/>
              </a:defRPr>
            </a:lvl1pPr>
            <a:lvl2pPr marL="742950" indent="-285750">
              <a:defRPr sz="2400">
                <a:solidFill>
                  <a:schemeClr val="tx1"/>
                </a:solidFill>
                <a:latin typeface="Lucida Grande" pitchFamily="1" charset="0"/>
                <a:ea typeface="Geneva" pitchFamily="1" charset="-128"/>
              </a:defRPr>
            </a:lvl2pPr>
            <a:lvl3pPr marL="1143000" indent="-228600">
              <a:defRPr sz="2400">
                <a:solidFill>
                  <a:schemeClr val="tx1"/>
                </a:solidFill>
                <a:latin typeface="Lucida Grande" pitchFamily="1" charset="0"/>
                <a:ea typeface="Geneva" pitchFamily="1" charset="-128"/>
              </a:defRPr>
            </a:lvl3pPr>
            <a:lvl4pPr marL="1600200" indent="-228600">
              <a:defRPr sz="2400">
                <a:solidFill>
                  <a:schemeClr val="tx1"/>
                </a:solidFill>
                <a:latin typeface="Lucida Grande" pitchFamily="1" charset="0"/>
                <a:ea typeface="Geneva" pitchFamily="1" charset="-128"/>
              </a:defRPr>
            </a:lvl4pPr>
            <a:lvl5pPr marL="2057400" indent="-228600">
              <a:defRPr sz="2400">
                <a:solidFill>
                  <a:schemeClr val="tx1"/>
                </a:solidFill>
                <a:latin typeface="Lucida Grande" pitchFamily="1" charset="0"/>
                <a:ea typeface="Geneva" pitchFamily="1" charset="-128"/>
              </a:defRPr>
            </a:lvl5pPr>
            <a:lvl6pPr marL="2514600" indent="-228600" eaLnBrk="0" fontAlgn="base" hangingPunct="0">
              <a:spcBef>
                <a:spcPct val="0"/>
              </a:spcBef>
              <a:spcAft>
                <a:spcPct val="0"/>
              </a:spcAft>
              <a:defRPr sz="2400">
                <a:solidFill>
                  <a:schemeClr val="tx1"/>
                </a:solidFill>
                <a:latin typeface="Lucida Grande" pitchFamily="1" charset="0"/>
                <a:ea typeface="Geneva" pitchFamily="1" charset="-128"/>
              </a:defRPr>
            </a:lvl6pPr>
            <a:lvl7pPr marL="2971800" indent="-228600" eaLnBrk="0" fontAlgn="base" hangingPunct="0">
              <a:spcBef>
                <a:spcPct val="0"/>
              </a:spcBef>
              <a:spcAft>
                <a:spcPct val="0"/>
              </a:spcAft>
              <a:defRPr sz="2400">
                <a:solidFill>
                  <a:schemeClr val="tx1"/>
                </a:solidFill>
                <a:latin typeface="Lucida Grande" pitchFamily="1" charset="0"/>
                <a:ea typeface="Geneva" pitchFamily="1" charset="-128"/>
              </a:defRPr>
            </a:lvl7pPr>
            <a:lvl8pPr marL="3429000" indent="-228600" eaLnBrk="0" fontAlgn="base" hangingPunct="0">
              <a:spcBef>
                <a:spcPct val="0"/>
              </a:spcBef>
              <a:spcAft>
                <a:spcPct val="0"/>
              </a:spcAft>
              <a:defRPr sz="2400">
                <a:solidFill>
                  <a:schemeClr val="tx1"/>
                </a:solidFill>
                <a:latin typeface="Lucida Grande" pitchFamily="1" charset="0"/>
                <a:ea typeface="Geneva" pitchFamily="1" charset="-128"/>
              </a:defRPr>
            </a:lvl8pPr>
            <a:lvl9pPr marL="3886200" indent="-228600" eaLnBrk="0" fontAlgn="base" hangingPunct="0">
              <a:spcBef>
                <a:spcPct val="0"/>
              </a:spcBef>
              <a:spcAft>
                <a:spcPct val="0"/>
              </a:spcAft>
              <a:defRPr sz="2400">
                <a:solidFill>
                  <a:schemeClr val="tx1"/>
                </a:solidFill>
                <a:latin typeface="Lucida Grande" pitchFamily="1" charset="0"/>
                <a:ea typeface="Geneva" pitchFamily="1" charset="-128"/>
              </a:defRPr>
            </a:lvl9pPr>
          </a:lstStyle>
          <a:p>
            <a:fld id="{F1958ADA-060D-4B2F-A356-2038AC40A0F7}" type="slidenum">
              <a:rPr lang="en-US" altLang="en-US" sz="1200" smtClean="0"/>
              <a:pPr/>
              <a:t>13</a:t>
            </a:fld>
            <a:endParaRPr lang="en-US" altLang="en-US" sz="1200"/>
          </a:p>
        </p:txBody>
      </p:sp>
    </p:spTree>
    <p:extLst>
      <p:ext uri="{BB962C8B-B14F-4D97-AF65-F5344CB8AC3E}">
        <p14:creationId xmlns:p14="http://schemas.microsoft.com/office/powerpoint/2010/main" val="30642840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Lucida Grande" pitchFamily="1" charset="0"/>
              <a:ea typeface="Geneva" pitchFamily="1" charset="-128"/>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 charset="0"/>
                <a:ea typeface="Geneva" pitchFamily="1" charset="-128"/>
              </a:defRPr>
            </a:lvl1pPr>
            <a:lvl2pPr marL="742950" indent="-285750">
              <a:defRPr sz="2400">
                <a:solidFill>
                  <a:schemeClr val="tx1"/>
                </a:solidFill>
                <a:latin typeface="Lucida Grande" pitchFamily="1" charset="0"/>
                <a:ea typeface="Geneva" pitchFamily="1" charset="-128"/>
              </a:defRPr>
            </a:lvl2pPr>
            <a:lvl3pPr marL="1143000" indent="-228600">
              <a:defRPr sz="2400">
                <a:solidFill>
                  <a:schemeClr val="tx1"/>
                </a:solidFill>
                <a:latin typeface="Lucida Grande" pitchFamily="1" charset="0"/>
                <a:ea typeface="Geneva" pitchFamily="1" charset="-128"/>
              </a:defRPr>
            </a:lvl3pPr>
            <a:lvl4pPr marL="1600200" indent="-228600">
              <a:defRPr sz="2400">
                <a:solidFill>
                  <a:schemeClr val="tx1"/>
                </a:solidFill>
                <a:latin typeface="Lucida Grande" pitchFamily="1" charset="0"/>
                <a:ea typeface="Geneva" pitchFamily="1" charset="-128"/>
              </a:defRPr>
            </a:lvl4pPr>
            <a:lvl5pPr marL="2057400" indent="-228600">
              <a:defRPr sz="2400">
                <a:solidFill>
                  <a:schemeClr val="tx1"/>
                </a:solidFill>
                <a:latin typeface="Lucida Grande" pitchFamily="1" charset="0"/>
                <a:ea typeface="Geneva" pitchFamily="1" charset="-128"/>
              </a:defRPr>
            </a:lvl5pPr>
            <a:lvl6pPr marL="2514600" indent="-228600" eaLnBrk="0" fontAlgn="base" hangingPunct="0">
              <a:spcBef>
                <a:spcPct val="0"/>
              </a:spcBef>
              <a:spcAft>
                <a:spcPct val="0"/>
              </a:spcAft>
              <a:defRPr sz="2400">
                <a:solidFill>
                  <a:schemeClr val="tx1"/>
                </a:solidFill>
                <a:latin typeface="Lucida Grande" pitchFamily="1" charset="0"/>
                <a:ea typeface="Geneva" pitchFamily="1" charset="-128"/>
              </a:defRPr>
            </a:lvl6pPr>
            <a:lvl7pPr marL="2971800" indent="-228600" eaLnBrk="0" fontAlgn="base" hangingPunct="0">
              <a:spcBef>
                <a:spcPct val="0"/>
              </a:spcBef>
              <a:spcAft>
                <a:spcPct val="0"/>
              </a:spcAft>
              <a:defRPr sz="2400">
                <a:solidFill>
                  <a:schemeClr val="tx1"/>
                </a:solidFill>
                <a:latin typeface="Lucida Grande" pitchFamily="1" charset="0"/>
                <a:ea typeface="Geneva" pitchFamily="1" charset="-128"/>
              </a:defRPr>
            </a:lvl7pPr>
            <a:lvl8pPr marL="3429000" indent="-228600" eaLnBrk="0" fontAlgn="base" hangingPunct="0">
              <a:spcBef>
                <a:spcPct val="0"/>
              </a:spcBef>
              <a:spcAft>
                <a:spcPct val="0"/>
              </a:spcAft>
              <a:defRPr sz="2400">
                <a:solidFill>
                  <a:schemeClr val="tx1"/>
                </a:solidFill>
                <a:latin typeface="Lucida Grande" pitchFamily="1" charset="0"/>
                <a:ea typeface="Geneva" pitchFamily="1" charset="-128"/>
              </a:defRPr>
            </a:lvl8pPr>
            <a:lvl9pPr marL="3886200" indent="-228600" eaLnBrk="0" fontAlgn="base" hangingPunct="0">
              <a:spcBef>
                <a:spcPct val="0"/>
              </a:spcBef>
              <a:spcAft>
                <a:spcPct val="0"/>
              </a:spcAft>
              <a:defRPr sz="2400">
                <a:solidFill>
                  <a:schemeClr val="tx1"/>
                </a:solidFill>
                <a:latin typeface="Lucida Grande" pitchFamily="1" charset="0"/>
                <a:ea typeface="Geneva" pitchFamily="1" charset="-128"/>
              </a:defRPr>
            </a:lvl9pPr>
          </a:lstStyle>
          <a:p>
            <a:fld id="{F1958ADA-060D-4B2F-A356-2038AC40A0F7}" type="slidenum">
              <a:rPr lang="en-US" altLang="en-US" sz="1200" smtClean="0"/>
              <a:pPr/>
              <a:t>14</a:t>
            </a:fld>
            <a:endParaRPr lang="en-US" altLang="en-US" sz="1200"/>
          </a:p>
        </p:txBody>
      </p:sp>
    </p:spTree>
    <p:extLst>
      <p:ext uri="{BB962C8B-B14F-4D97-AF65-F5344CB8AC3E}">
        <p14:creationId xmlns:p14="http://schemas.microsoft.com/office/powerpoint/2010/main" val="30642840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Lucida Grande" pitchFamily="1" charset="0"/>
              <a:ea typeface="Geneva" pitchFamily="1" charset="-128"/>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 charset="0"/>
                <a:ea typeface="Geneva" pitchFamily="1" charset="-128"/>
              </a:defRPr>
            </a:lvl1pPr>
            <a:lvl2pPr marL="742950" indent="-285750">
              <a:defRPr sz="2400">
                <a:solidFill>
                  <a:schemeClr val="tx1"/>
                </a:solidFill>
                <a:latin typeface="Lucida Grande" pitchFamily="1" charset="0"/>
                <a:ea typeface="Geneva" pitchFamily="1" charset="-128"/>
              </a:defRPr>
            </a:lvl2pPr>
            <a:lvl3pPr marL="1143000" indent="-228600">
              <a:defRPr sz="2400">
                <a:solidFill>
                  <a:schemeClr val="tx1"/>
                </a:solidFill>
                <a:latin typeface="Lucida Grande" pitchFamily="1" charset="0"/>
                <a:ea typeface="Geneva" pitchFamily="1" charset="-128"/>
              </a:defRPr>
            </a:lvl3pPr>
            <a:lvl4pPr marL="1600200" indent="-228600">
              <a:defRPr sz="2400">
                <a:solidFill>
                  <a:schemeClr val="tx1"/>
                </a:solidFill>
                <a:latin typeface="Lucida Grande" pitchFamily="1" charset="0"/>
                <a:ea typeface="Geneva" pitchFamily="1" charset="-128"/>
              </a:defRPr>
            </a:lvl4pPr>
            <a:lvl5pPr marL="2057400" indent="-228600">
              <a:defRPr sz="2400">
                <a:solidFill>
                  <a:schemeClr val="tx1"/>
                </a:solidFill>
                <a:latin typeface="Lucida Grande" pitchFamily="1" charset="0"/>
                <a:ea typeface="Geneva" pitchFamily="1" charset="-128"/>
              </a:defRPr>
            </a:lvl5pPr>
            <a:lvl6pPr marL="2514600" indent="-228600" eaLnBrk="0" fontAlgn="base" hangingPunct="0">
              <a:spcBef>
                <a:spcPct val="0"/>
              </a:spcBef>
              <a:spcAft>
                <a:spcPct val="0"/>
              </a:spcAft>
              <a:defRPr sz="2400">
                <a:solidFill>
                  <a:schemeClr val="tx1"/>
                </a:solidFill>
                <a:latin typeface="Lucida Grande" pitchFamily="1" charset="0"/>
                <a:ea typeface="Geneva" pitchFamily="1" charset="-128"/>
              </a:defRPr>
            </a:lvl6pPr>
            <a:lvl7pPr marL="2971800" indent="-228600" eaLnBrk="0" fontAlgn="base" hangingPunct="0">
              <a:spcBef>
                <a:spcPct val="0"/>
              </a:spcBef>
              <a:spcAft>
                <a:spcPct val="0"/>
              </a:spcAft>
              <a:defRPr sz="2400">
                <a:solidFill>
                  <a:schemeClr val="tx1"/>
                </a:solidFill>
                <a:latin typeface="Lucida Grande" pitchFamily="1" charset="0"/>
                <a:ea typeface="Geneva" pitchFamily="1" charset="-128"/>
              </a:defRPr>
            </a:lvl7pPr>
            <a:lvl8pPr marL="3429000" indent="-228600" eaLnBrk="0" fontAlgn="base" hangingPunct="0">
              <a:spcBef>
                <a:spcPct val="0"/>
              </a:spcBef>
              <a:spcAft>
                <a:spcPct val="0"/>
              </a:spcAft>
              <a:defRPr sz="2400">
                <a:solidFill>
                  <a:schemeClr val="tx1"/>
                </a:solidFill>
                <a:latin typeface="Lucida Grande" pitchFamily="1" charset="0"/>
                <a:ea typeface="Geneva" pitchFamily="1" charset="-128"/>
              </a:defRPr>
            </a:lvl8pPr>
            <a:lvl9pPr marL="3886200" indent="-228600" eaLnBrk="0" fontAlgn="base" hangingPunct="0">
              <a:spcBef>
                <a:spcPct val="0"/>
              </a:spcBef>
              <a:spcAft>
                <a:spcPct val="0"/>
              </a:spcAft>
              <a:defRPr sz="2400">
                <a:solidFill>
                  <a:schemeClr val="tx1"/>
                </a:solidFill>
                <a:latin typeface="Lucida Grande" pitchFamily="1" charset="0"/>
                <a:ea typeface="Geneva" pitchFamily="1" charset="-128"/>
              </a:defRPr>
            </a:lvl9pPr>
          </a:lstStyle>
          <a:p>
            <a:fld id="{F1958ADA-060D-4B2F-A356-2038AC40A0F7}" type="slidenum">
              <a:rPr lang="en-US" altLang="en-US" sz="1200" smtClean="0"/>
              <a:pPr/>
              <a:t>15</a:t>
            </a:fld>
            <a:endParaRPr lang="en-US" altLang="en-US" sz="1200"/>
          </a:p>
        </p:txBody>
      </p:sp>
    </p:spTree>
    <p:extLst>
      <p:ext uri="{BB962C8B-B14F-4D97-AF65-F5344CB8AC3E}">
        <p14:creationId xmlns:p14="http://schemas.microsoft.com/office/powerpoint/2010/main" val="2300437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Lucida Grande" pitchFamily="1" charset="0"/>
              <a:ea typeface="Geneva" pitchFamily="1" charset="-128"/>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 charset="0"/>
                <a:ea typeface="Geneva" pitchFamily="1" charset="-128"/>
              </a:defRPr>
            </a:lvl1pPr>
            <a:lvl2pPr marL="742950" indent="-285750">
              <a:defRPr sz="2400">
                <a:solidFill>
                  <a:schemeClr val="tx1"/>
                </a:solidFill>
                <a:latin typeface="Lucida Grande" pitchFamily="1" charset="0"/>
                <a:ea typeface="Geneva" pitchFamily="1" charset="-128"/>
              </a:defRPr>
            </a:lvl2pPr>
            <a:lvl3pPr marL="1143000" indent="-228600">
              <a:defRPr sz="2400">
                <a:solidFill>
                  <a:schemeClr val="tx1"/>
                </a:solidFill>
                <a:latin typeface="Lucida Grande" pitchFamily="1" charset="0"/>
                <a:ea typeface="Geneva" pitchFamily="1" charset="-128"/>
              </a:defRPr>
            </a:lvl3pPr>
            <a:lvl4pPr marL="1600200" indent="-228600">
              <a:defRPr sz="2400">
                <a:solidFill>
                  <a:schemeClr val="tx1"/>
                </a:solidFill>
                <a:latin typeface="Lucida Grande" pitchFamily="1" charset="0"/>
                <a:ea typeface="Geneva" pitchFamily="1" charset="-128"/>
              </a:defRPr>
            </a:lvl4pPr>
            <a:lvl5pPr marL="2057400" indent="-228600">
              <a:defRPr sz="2400">
                <a:solidFill>
                  <a:schemeClr val="tx1"/>
                </a:solidFill>
                <a:latin typeface="Lucida Grande" pitchFamily="1" charset="0"/>
                <a:ea typeface="Geneva" pitchFamily="1" charset="-128"/>
              </a:defRPr>
            </a:lvl5pPr>
            <a:lvl6pPr marL="2514600" indent="-228600" eaLnBrk="0" fontAlgn="base" hangingPunct="0">
              <a:spcBef>
                <a:spcPct val="0"/>
              </a:spcBef>
              <a:spcAft>
                <a:spcPct val="0"/>
              </a:spcAft>
              <a:defRPr sz="2400">
                <a:solidFill>
                  <a:schemeClr val="tx1"/>
                </a:solidFill>
                <a:latin typeface="Lucida Grande" pitchFamily="1" charset="0"/>
                <a:ea typeface="Geneva" pitchFamily="1" charset="-128"/>
              </a:defRPr>
            </a:lvl6pPr>
            <a:lvl7pPr marL="2971800" indent="-228600" eaLnBrk="0" fontAlgn="base" hangingPunct="0">
              <a:spcBef>
                <a:spcPct val="0"/>
              </a:spcBef>
              <a:spcAft>
                <a:spcPct val="0"/>
              </a:spcAft>
              <a:defRPr sz="2400">
                <a:solidFill>
                  <a:schemeClr val="tx1"/>
                </a:solidFill>
                <a:latin typeface="Lucida Grande" pitchFamily="1" charset="0"/>
                <a:ea typeface="Geneva" pitchFamily="1" charset="-128"/>
              </a:defRPr>
            </a:lvl7pPr>
            <a:lvl8pPr marL="3429000" indent="-228600" eaLnBrk="0" fontAlgn="base" hangingPunct="0">
              <a:spcBef>
                <a:spcPct val="0"/>
              </a:spcBef>
              <a:spcAft>
                <a:spcPct val="0"/>
              </a:spcAft>
              <a:defRPr sz="2400">
                <a:solidFill>
                  <a:schemeClr val="tx1"/>
                </a:solidFill>
                <a:latin typeface="Lucida Grande" pitchFamily="1" charset="0"/>
                <a:ea typeface="Geneva" pitchFamily="1" charset="-128"/>
              </a:defRPr>
            </a:lvl8pPr>
            <a:lvl9pPr marL="3886200" indent="-228600" eaLnBrk="0" fontAlgn="base" hangingPunct="0">
              <a:spcBef>
                <a:spcPct val="0"/>
              </a:spcBef>
              <a:spcAft>
                <a:spcPct val="0"/>
              </a:spcAft>
              <a:defRPr sz="2400">
                <a:solidFill>
                  <a:schemeClr val="tx1"/>
                </a:solidFill>
                <a:latin typeface="Lucida Grande" pitchFamily="1" charset="0"/>
                <a:ea typeface="Geneva" pitchFamily="1" charset="-128"/>
              </a:defRPr>
            </a:lvl9pPr>
          </a:lstStyle>
          <a:p>
            <a:fld id="{F1958ADA-060D-4B2F-A356-2038AC40A0F7}" type="slidenum">
              <a:rPr lang="en-US" altLang="en-US" sz="1200" smtClean="0"/>
              <a:pPr/>
              <a:t>16</a:t>
            </a:fld>
            <a:endParaRPr lang="en-US" altLang="en-US" sz="1200"/>
          </a:p>
        </p:txBody>
      </p:sp>
    </p:spTree>
    <p:extLst>
      <p:ext uri="{BB962C8B-B14F-4D97-AF65-F5344CB8AC3E}">
        <p14:creationId xmlns:p14="http://schemas.microsoft.com/office/powerpoint/2010/main" val="3056513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Lucida Grande" pitchFamily="1" charset="0"/>
              <a:ea typeface="Geneva" pitchFamily="1" charset="-128"/>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 charset="0"/>
                <a:ea typeface="Geneva" pitchFamily="1" charset="-128"/>
              </a:defRPr>
            </a:lvl1pPr>
            <a:lvl2pPr marL="742950" indent="-285750">
              <a:defRPr sz="2400">
                <a:solidFill>
                  <a:schemeClr val="tx1"/>
                </a:solidFill>
                <a:latin typeface="Lucida Grande" pitchFamily="1" charset="0"/>
                <a:ea typeface="Geneva" pitchFamily="1" charset="-128"/>
              </a:defRPr>
            </a:lvl2pPr>
            <a:lvl3pPr marL="1143000" indent="-228600">
              <a:defRPr sz="2400">
                <a:solidFill>
                  <a:schemeClr val="tx1"/>
                </a:solidFill>
                <a:latin typeface="Lucida Grande" pitchFamily="1" charset="0"/>
                <a:ea typeface="Geneva" pitchFamily="1" charset="-128"/>
              </a:defRPr>
            </a:lvl3pPr>
            <a:lvl4pPr marL="1600200" indent="-228600">
              <a:defRPr sz="2400">
                <a:solidFill>
                  <a:schemeClr val="tx1"/>
                </a:solidFill>
                <a:latin typeface="Lucida Grande" pitchFamily="1" charset="0"/>
                <a:ea typeface="Geneva" pitchFamily="1" charset="-128"/>
              </a:defRPr>
            </a:lvl4pPr>
            <a:lvl5pPr marL="2057400" indent="-228600">
              <a:defRPr sz="2400">
                <a:solidFill>
                  <a:schemeClr val="tx1"/>
                </a:solidFill>
                <a:latin typeface="Lucida Grande" pitchFamily="1" charset="0"/>
                <a:ea typeface="Geneva" pitchFamily="1" charset="-128"/>
              </a:defRPr>
            </a:lvl5pPr>
            <a:lvl6pPr marL="2514600" indent="-228600" eaLnBrk="0" fontAlgn="base" hangingPunct="0">
              <a:spcBef>
                <a:spcPct val="0"/>
              </a:spcBef>
              <a:spcAft>
                <a:spcPct val="0"/>
              </a:spcAft>
              <a:defRPr sz="2400">
                <a:solidFill>
                  <a:schemeClr val="tx1"/>
                </a:solidFill>
                <a:latin typeface="Lucida Grande" pitchFamily="1" charset="0"/>
                <a:ea typeface="Geneva" pitchFamily="1" charset="-128"/>
              </a:defRPr>
            </a:lvl6pPr>
            <a:lvl7pPr marL="2971800" indent="-228600" eaLnBrk="0" fontAlgn="base" hangingPunct="0">
              <a:spcBef>
                <a:spcPct val="0"/>
              </a:spcBef>
              <a:spcAft>
                <a:spcPct val="0"/>
              </a:spcAft>
              <a:defRPr sz="2400">
                <a:solidFill>
                  <a:schemeClr val="tx1"/>
                </a:solidFill>
                <a:latin typeface="Lucida Grande" pitchFamily="1" charset="0"/>
                <a:ea typeface="Geneva" pitchFamily="1" charset="-128"/>
              </a:defRPr>
            </a:lvl7pPr>
            <a:lvl8pPr marL="3429000" indent="-228600" eaLnBrk="0" fontAlgn="base" hangingPunct="0">
              <a:spcBef>
                <a:spcPct val="0"/>
              </a:spcBef>
              <a:spcAft>
                <a:spcPct val="0"/>
              </a:spcAft>
              <a:defRPr sz="2400">
                <a:solidFill>
                  <a:schemeClr val="tx1"/>
                </a:solidFill>
                <a:latin typeface="Lucida Grande" pitchFamily="1" charset="0"/>
                <a:ea typeface="Geneva" pitchFamily="1" charset="-128"/>
              </a:defRPr>
            </a:lvl8pPr>
            <a:lvl9pPr marL="3886200" indent="-228600" eaLnBrk="0" fontAlgn="base" hangingPunct="0">
              <a:spcBef>
                <a:spcPct val="0"/>
              </a:spcBef>
              <a:spcAft>
                <a:spcPct val="0"/>
              </a:spcAft>
              <a:defRPr sz="2400">
                <a:solidFill>
                  <a:schemeClr val="tx1"/>
                </a:solidFill>
                <a:latin typeface="Lucida Grande" pitchFamily="1" charset="0"/>
                <a:ea typeface="Geneva" pitchFamily="1" charset="-128"/>
              </a:defRPr>
            </a:lvl9pPr>
          </a:lstStyle>
          <a:p>
            <a:fld id="{F1958ADA-060D-4B2F-A356-2038AC40A0F7}" type="slidenum">
              <a:rPr lang="en-US" altLang="en-US" sz="1200" smtClean="0"/>
              <a:pPr/>
              <a:t>2</a:t>
            </a:fld>
            <a:endParaRPr lang="en-US" altLang="en-US" sz="1200"/>
          </a:p>
        </p:txBody>
      </p:sp>
    </p:spTree>
    <p:extLst>
      <p:ext uri="{BB962C8B-B14F-4D97-AF65-F5344CB8AC3E}">
        <p14:creationId xmlns:p14="http://schemas.microsoft.com/office/powerpoint/2010/main" val="3064284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Lucida Grande" pitchFamily="1" charset="0"/>
              <a:ea typeface="Geneva" pitchFamily="1" charset="-128"/>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 charset="0"/>
                <a:ea typeface="Geneva" pitchFamily="1" charset="-128"/>
              </a:defRPr>
            </a:lvl1pPr>
            <a:lvl2pPr marL="742950" indent="-285750">
              <a:defRPr sz="2400">
                <a:solidFill>
                  <a:schemeClr val="tx1"/>
                </a:solidFill>
                <a:latin typeface="Lucida Grande" pitchFamily="1" charset="0"/>
                <a:ea typeface="Geneva" pitchFamily="1" charset="-128"/>
              </a:defRPr>
            </a:lvl2pPr>
            <a:lvl3pPr marL="1143000" indent="-228600">
              <a:defRPr sz="2400">
                <a:solidFill>
                  <a:schemeClr val="tx1"/>
                </a:solidFill>
                <a:latin typeface="Lucida Grande" pitchFamily="1" charset="0"/>
                <a:ea typeface="Geneva" pitchFamily="1" charset="-128"/>
              </a:defRPr>
            </a:lvl3pPr>
            <a:lvl4pPr marL="1600200" indent="-228600">
              <a:defRPr sz="2400">
                <a:solidFill>
                  <a:schemeClr val="tx1"/>
                </a:solidFill>
                <a:latin typeface="Lucida Grande" pitchFamily="1" charset="0"/>
                <a:ea typeface="Geneva" pitchFamily="1" charset="-128"/>
              </a:defRPr>
            </a:lvl4pPr>
            <a:lvl5pPr marL="2057400" indent="-228600">
              <a:defRPr sz="2400">
                <a:solidFill>
                  <a:schemeClr val="tx1"/>
                </a:solidFill>
                <a:latin typeface="Lucida Grande" pitchFamily="1" charset="0"/>
                <a:ea typeface="Geneva" pitchFamily="1" charset="-128"/>
              </a:defRPr>
            </a:lvl5pPr>
            <a:lvl6pPr marL="2514600" indent="-228600" eaLnBrk="0" fontAlgn="base" hangingPunct="0">
              <a:spcBef>
                <a:spcPct val="0"/>
              </a:spcBef>
              <a:spcAft>
                <a:spcPct val="0"/>
              </a:spcAft>
              <a:defRPr sz="2400">
                <a:solidFill>
                  <a:schemeClr val="tx1"/>
                </a:solidFill>
                <a:latin typeface="Lucida Grande" pitchFamily="1" charset="0"/>
                <a:ea typeface="Geneva" pitchFamily="1" charset="-128"/>
              </a:defRPr>
            </a:lvl6pPr>
            <a:lvl7pPr marL="2971800" indent="-228600" eaLnBrk="0" fontAlgn="base" hangingPunct="0">
              <a:spcBef>
                <a:spcPct val="0"/>
              </a:spcBef>
              <a:spcAft>
                <a:spcPct val="0"/>
              </a:spcAft>
              <a:defRPr sz="2400">
                <a:solidFill>
                  <a:schemeClr val="tx1"/>
                </a:solidFill>
                <a:latin typeface="Lucida Grande" pitchFamily="1" charset="0"/>
                <a:ea typeface="Geneva" pitchFamily="1" charset="-128"/>
              </a:defRPr>
            </a:lvl7pPr>
            <a:lvl8pPr marL="3429000" indent="-228600" eaLnBrk="0" fontAlgn="base" hangingPunct="0">
              <a:spcBef>
                <a:spcPct val="0"/>
              </a:spcBef>
              <a:spcAft>
                <a:spcPct val="0"/>
              </a:spcAft>
              <a:defRPr sz="2400">
                <a:solidFill>
                  <a:schemeClr val="tx1"/>
                </a:solidFill>
                <a:latin typeface="Lucida Grande" pitchFamily="1" charset="0"/>
                <a:ea typeface="Geneva" pitchFamily="1" charset="-128"/>
              </a:defRPr>
            </a:lvl8pPr>
            <a:lvl9pPr marL="3886200" indent="-228600" eaLnBrk="0" fontAlgn="base" hangingPunct="0">
              <a:spcBef>
                <a:spcPct val="0"/>
              </a:spcBef>
              <a:spcAft>
                <a:spcPct val="0"/>
              </a:spcAft>
              <a:defRPr sz="2400">
                <a:solidFill>
                  <a:schemeClr val="tx1"/>
                </a:solidFill>
                <a:latin typeface="Lucida Grande" pitchFamily="1" charset="0"/>
                <a:ea typeface="Geneva" pitchFamily="1" charset="-128"/>
              </a:defRPr>
            </a:lvl9pPr>
          </a:lstStyle>
          <a:p>
            <a:fld id="{F1958ADA-060D-4B2F-A356-2038AC40A0F7}" type="slidenum">
              <a:rPr lang="en-US" altLang="en-US" sz="1200" smtClean="0"/>
              <a:pPr/>
              <a:t>3</a:t>
            </a:fld>
            <a:endParaRPr lang="en-US" altLang="en-US" sz="1200"/>
          </a:p>
        </p:txBody>
      </p:sp>
    </p:spTree>
    <p:extLst>
      <p:ext uri="{BB962C8B-B14F-4D97-AF65-F5344CB8AC3E}">
        <p14:creationId xmlns:p14="http://schemas.microsoft.com/office/powerpoint/2010/main" val="3064284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Lucida Grande" pitchFamily="1" charset="0"/>
              <a:ea typeface="Geneva" pitchFamily="1" charset="-128"/>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 charset="0"/>
                <a:ea typeface="Geneva" pitchFamily="1" charset="-128"/>
              </a:defRPr>
            </a:lvl1pPr>
            <a:lvl2pPr marL="742950" indent="-285750">
              <a:defRPr sz="2400">
                <a:solidFill>
                  <a:schemeClr val="tx1"/>
                </a:solidFill>
                <a:latin typeface="Lucida Grande" pitchFamily="1" charset="0"/>
                <a:ea typeface="Geneva" pitchFamily="1" charset="-128"/>
              </a:defRPr>
            </a:lvl2pPr>
            <a:lvl3pPr marL="1143000" indent="-228600">
              <a:defRPr sz="2400">
                <a:solidFill>
                  <a:schemeClr val="tx1"/>
                </a:solidFill>
                <a:latin typeface="Lucida Grande" pitchFamily="1" charset="0"/>
                <a:ea typeface="Geneva" pitchFamily="1" charset="-128"/>
              </a:defRPr>
            </a:lvl3pPr>
            <a:lvl4pPr marL="1600200" indent="-228600">
              <a:defRPr sz="2400">
                <a:solidFill>
                  <a:schemeClr val="tx1"/>
                </a:solidFill>
                <a:latin typeface="Lucida Grande" pitchFamily="1" charset="0"/>
                <a:ea typeface="Geneva" pitchFamily="1" charset="-128"/>
              </a:defRPr>
            </a:lvl4pPr>
            <a:lvl5pPr marL="2057400" indent="-228600">
              <a:defRPr sz="2400">
                <a:solidFill>
                  <a:schemeClr val="tx1"/>
                </a:solidFill>
                <a:latin typeface="Lucida Grande" pitchFamily="1" charset="0"/>
                <a:ea typeface="Geneva" pitchFamily="1" charset="-128"/>
              </a:defRPr>
            </a:lvl5pPr>
            <a:lvl6pPr marL="2514600" indent="-228600" eaLnBrk="0" fontAlgn="base" hangingPunct="0">
              <a:spcBef>
                <a:spcPct val="0"/>
              </a:spcBef>
              <a:spcAft>
                <a:spcPct val="0"/>
              </a:spcAft>
              <a:defRPr sz="2400">
                <a:solidFill>
                  <a:schemeClr val="tx1"/>
                </a:solidFill>
                <a:latin typeface="Lucida Grande" pitchFamily="1" charset="0"/>
                <a:ea typeface="Geneva" pitchFamily="1" charset="-128"/>
              </a:defRPr>
            </a:lvl6pPr>
            <a:lvl7pPr marL="2971800" indent="-228600" eaLnBrk="0" fontAlgn="base" hangingPunct="0">
              <a:spcBef>
                <a:spcPct val="0"/>
              </a:spcBef>
              <a:spcAft>
                <a:spcPct val="0"/>
              </a:spcAft>
              <a:defRPr sz="2400">
                <a:solidFill>
                  <a:schemeClr val="tx1"/>
                </a:solidFill>
                <a:latin typeface="Lucida Grande" pitchFamily="1" charset="0"/>
                <a:ea typeface="Geneva" pitchFamily="1" charset="-128"/>
              </a:defRPr>
            </a:lvl7pPr>
            <a:lvl8pPr marL="3429000" indent="-228600" eaLnBrk="0" fontAlgn="base" hangingPunct="0">
              <a:spcBef>
                <a:spcPct val="0"/>
              </a:spcBef>
              <a:spcAft>
                <a:spcPct val="0"/>
              </a:spcAft>
              <a:defRPr sz="2400">
                <a:solidFill>
                  <a:schemeClr val="tx1"/>
                </a:solidFill>
                <a:latin typeface="Lucida Grande" pitchFamily="1" charset="0"/>
                <a:ea typeface="Geneva" pitchFamily="1" charset="-128"/>
              </a:defRPr>
            </a:lvl8pPr>
            <a:lvl9pPr marL="3886200" indent="-228600" eaLnBrk="0" fontAlgn="base" hangingPunct="0">
              <a:spcBef>
                <a:spcPct val="0"/>
              </a:spcBef>
              <a:spcAft>
                <a:spcPct val="0"/>
              </a:spcAft>
              <a:defRPr sz="2400">
                <a:solidFill>
                  <a:schemeClr val="tx1"/>
                </a:solidFill>
                <a:latin typeface="Lucida Grande" pitchFamily="1" charset="0"/>
                <a:ea typeface="Geneva" pitchFamily="1" charset="-128"/>
              </a:defRPr>
            </a:lvl9pPr>
          </a:lstStyle>
          <a:p>
            <a:fld id="{F1958ADA-060D-4B2F-A356-2038AC40A0F7}" type="slidenum">
              <a:rPr lang="en-US" altLang="en-US" sz="1200" smtClean="0"/>
              <a:pPr/>
              <a:t>4</a:t>
            </a:fld>
            <a:endParaRPr lang="en-US" altLang="en-US" sz="1200"/>
          </a:p>
        </p:txBody>
      </p:sp>
    </p:spTree>
    <p:extLst>
      <p:ext uri="{BB962C8B-B14F-4D97-AF65-F5344CB8AC3E}">
        <p14:creationId xmlns:p14="http://schemas.microsoft.com/office/powerpoint/2010/main" val="3064284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Lucida Grande" pitchFamily="1" charset="0"/>
              <a:ea typeface="Geneva" pitchFamily="1" charset="-128"/>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 charset="0"/>
                <a:ea typeface="Geneva" pitchFamily="1" charset="-128"/>
              </a:defRPr>
            </a:lvl1pPr>
            <a:lvl2pPr marL="742950" indent="-285750">
              <a:defRPr sz="2400">
                <a:solidFill>
                  <a:schemeClr val="tx1"/>
                </a:solidFill>
                <a:latin typeface="Lucida Grande" pitchFamily="1" charset="0"/>
                <a:ea typeface="Geneva" pitchFamily="1" charset="-128"/>
              </a:defRPr>
            </a:lvl2pPr>
            <a:lvl3pPr marL="1143000" indent="-228600">
              <a:defRPr sz="2400">
                <a:solidFill>
                  <a:schemeClr val="tx1"/>
                </a:solidFill>
                <a:latin typeface="Lucida Grande" pitchFamily="1" charset="0"/>
                <a:ea typeface="Geneva" pitchFamily="1" charset="-128"/>
              </a:defRPr>
            </a:lvl3pPr>
            <a:lvl4pPr marL="1600200" indent="-228600">
              <a:defRPr sz="2400">
                <a:solidFill>
                  <a:schemeClr val="tx1"/>
                </a:solidFill>
                <a:latin typeface="Lucida Grande" pitchFamily="1" charset="0"/>
                <a:ea typeface="Geneva" pitchFamily="1" charset="-128"/>
              </a:defRPr>
            </a:lvl4pPr>
            <a:lvl5pPr marL="2057400" indent="-228600">
              <a:defRPr sz="2400">
                <a:solidFill>
                  <a:schemeClr val="tx1"/>
                </a:solidFill>
                <a:latin typeface="Lucida Grande" pitchFamily="1" charset="0"/>
                <a:ea typeface="Geneva" pitchFamily="1" charset="-128"/>
              </a:defRPr>
            </a:lvl5pPr>
            <a:lvl6pPr marL="2514600" indent="-228600" eaLnBrk="0" fontAlgn="base" hangingPunct="0">
              <a:spcBef>
                <a:spcPct val="0"/>
              </a:spcBef>
              <a:spcAft>
                <a:spcPct val="0"/>
              </a:spcAft>
              <a:defRPr sz="2400">
                <a:solidFill>
                  <a:schemeClr val="tx1"/>
                </a:solidFill>
                <a:latin typeface="Lucida Grande" pitchFamily="1" charset="0"/>
                <a:ea typeface="Geneva" pitchFamily="1" charset="-128"/>
              </a:defRPr>
            </a:lvl6pPr>
            <a:lvl7pPr marL="2971800" indent="-228600" eaLnBrk="0" fontAlgn="base" hangingPunct="0">
              <a:spcBef>
                <a:spcPct val="0"/>
              </a:spcBef>
              <a:spcAft>
                <a:spcPct val="0"/>
              </a:spcAft>
              <a:defRPr sz="2400">
                <a:solidFill>
                  <a:schemeClr val="tx1"/>
                </a:solidFill>
                <a:latin typeface="Lucida Grande" pitchFamily="1" charset="0"/>
                <a:ea typeface="Geneva" pitchFamily="1" charset="-128"/>
              </a:defRPr>
            </a:lvl7pPr>
            <a:lvl8pPr marL="3429000" indent="-228600" eaLnBrk="0" fontAlgn="base" hangingPunct="0">
              <a:spcBef>
                <a:spcPct val="0"/>
              </a:spcBef>
              <a:spcAft>
                <a:spcPct val="0"/>
              </a:spcAft>
              <a:defRPr sz="2400">
                <a:solidFill>
                  <a:schemeClr val="tx1"/>
                </a:solidFill>
                <a:latin typeface="Lucida Grande" pitchFamily="1" charset="0"/>
                <a:ea typeface="Geneva" pitchFamily="1" charset="-128"/>
              </a:defRPr>
            </a:lvl8pPr>
            <a:lvl9pPr marL="3886200" indent="-228600" eaLnBrk="0" fontAlgn="base" hangingPunct="0">
              <a:spcBef>
                <a:spcPct val="0"/>
              </a:spcBef>
              <a:spcAft>
                <a:spcPct val="0"/>
              </a:spcAft>
              <a:defRPr sz="2400">
                <a:solidFill>
                  <a:schemeClr val="tx1"/>
                </a:solidFill>
                <a:latin typeface="Lucida Grande" pitchFamily="1" charset="0"/>
                <a:ea typeface="Geneva" pitchFamily="1" charset="-128"/>
              </a:defRPr>
            </a:lvl9pPr>
          </a:lstStyle>
          <a:p>
            <a:fld id="{F1958ADA-060D-4B2F-A356-2038AC40A0F7}" type="slidenum">
              <a:rPr lang="en-US" altLang="en-US" sz="1200" smtClean="0"/>
              <a:pPr/>
              <a:t>5</a:t>
            </a:fld>
            <a:endParaRPr lang="en-US" altLang="en-US" sz="1200"/>
          </a:p>
        </p:txBody>
      </p:sp>
    </p:spTree>
    <p:extLst>
      <p:ext uri="{BB962C8B-B14F-4D97-AF65-F5344CB8AC3E}">
        <p14:creationId xmlns:p14="http://schemas.microsoft.com/office/powerpoint/2010/main" val="30642840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Lucida Grande" pitchFamily="1" charset="0"/>
              <a:ea typeface="Geneva" pitchFamily="1" charset="-128"/>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 charset="0"/>
                <a:ea typeface="Geneva" pitchFamily="1" charset="-128"/>
              </a:defRPr>
            </a:lvl1pPr>
            <a:lvl2pPr marL="742950" indent="-285750">
              <a:defRPr sz="2400">
                <a:solidFill>
                  <a:schemeClr val="tx1"/>
                </a:solidFill>
                <a:latin typeface="Lucida Grande" pitchFamily="1" charset="0"/>
                <a:ea typeface="Geneva" pitchFamily="1" charset="-128"/>
              </a:defRPr>
            </a:lvl2pPr>
            <a:lvl3pPr marL="1143000" indent="-228600">
              <a:defRPr sz="2400">
                <a:solidFill>
                  <a:schemeClr val="tx1"/>
                </a:solidFill>
                <a:latin typeface="Lucida Grande" pitchFamily="1" charset="0"/>
                <a:ea typeface="Geneva" pitchFamily="1" charset="-128"/>
              </a:defRPr>
            </a:lvl3pPr>
            <a:lvl4pPr marL="1600200" indent="-228600">
              <a:defRPr sz="2400">
                <a:solidFill>
                  <a:schemeClr val="tx1"/>
                </a:solidFill>
                <a:latin typeface="Lucida Grande" pitchFamily="1" charset="0"/>
                <a:ea typeface="Geneva" pitchFamily="1" charset="-128"/>
              </a:defRPr>
            </a:lvl4pPr>
            <a:lvl5pPr marL="2057400" indent="-228600">
              <a:defRPr sz="2400">
                <a:solidFill>
                  <a:schemeClr val="tx1"/>
                </a:solidFill>
                <a:latin typeface="Lucida Grande" pitchFamily="1" charset="0"/>
                <a:ea typeface="Geneva" pitchFamily="1" charset="-128"/>
              </a:defRPr>
            </a:lvl5pPr>
            <a:lvl6pPr marL="2514600" indent="-228600" eaLnBrk="0" fontAlgn="base" hangingPunct="0">
              <a:spcBef>
                <a:spcPct val="0"/>
              </a:spcBef>
              <a:spcAft>
                <a:spcPct val="0"/>
              </a:spcAft>
              <a:defRPr sz="2400">
                <a:solidFill>
                  <a:schemeClr val="tx1"/>
                </a:solidFill>
                <a:latin typeface="Lucida Grande" pitchFamily="1" charset="0"/>
                <a:ea typeface="Geneva" pitchFamily="1" charset="-128"/>
              </a:defRPr>
            </a:lvl6pPr>
            <a:lvl7pPr marL="2971800" indent="-228600" eaLnBrk="0" fontAlgn="base" hangingPunct="0">
              <a:spcBef>
                <a:spcPct val="0"/>
              </a:spcBef>
              <a:spcAft>
                <a:spcPct val="0"/>
              </a:spcAft>
              <a:defRPr sz="2400">
                <a:solidFill>
                  <a:schemeClr val="tx1"/>
                </a:solidFill>
                <a:latin typeface="Lucida Grande" pitchFamily="1" charset="0"/>
                <a:ea typeface="Geneva" pitchFamily="1" charset="-128"/>
              </a:defRPr>
            </a:lvl7pPr>
            <a:lvl8pPr marL="3429000" indent="-228600" eaLnBrk="0" fontAlgn="base" hangingPunct="0">
              <a:spcBef>
                <a:spcPct val="0"/>
              </a:spcBef>
              <a:spcAft>
                <a:spcPct val="0"/>
              </a:spcAft>
              <a:defRPr sz="2400">
                <a:solidFill>
                  <a:schemeClr val="tx1"/>
                </a:solidFill>
                <a:latin typeface="Lucida Grande" pitchFamily="1" charset="0"/>
                <a:ea typeface="Geneva" pitchFamily="1" charset="-128"/>
              </a:defRPr>
            </a:lvl8pPr>
            <a:lvl9pPr marL="3886200" indent="-228600" eaLnBrk="0" fontAlgn="base" hangingPunct="0">
              <a:spcBef>
                <a:spcPct val="0"/>
              </a:spcBef>
              <a:spcAft>
                <a:spcPct val="0"/>
              </a:spcAft>
              <a:defRPr sz="2400">
                <a:solidFill>
                  <a:schemeClr val="tx1"/>
                </a:solidFill>
                <a:latin typeface="Lucida Grande" pitchFamily="1" charset="0"/>
                <a:ea typeface="Geneva" pitchFamily="1" charset="-128"/>
              </a:defRPr>
            </a:lvl9pPr>
          </a:lstStyle>
          <a:p>
            <a:fld id="{F1958ADA-060D-4B2F-A356-2038AC40A0F7}" type="slidenum">
              <a:rPr lang="en-US" altLang="en-US" sz="1200" smtClean="0"/>
              <a:pPr/>
              <a:t>6</a:t>
            </a:fld>
            <a:endParaRPr lang="en-US" altLang="en-US" sz="1200"/>
          </a:p>
        </p:txBody>
      </p:sp>
    </p:spTree>
    <p:extLst>
      <p:ext uri="{BB962C8B-B14F-4D97-AF65-F5344CB8AC3E}">
        <p14:creationId xmlns:p14="http://schemas.microsoft.com/office/powerpoint/2010/main" val="3064284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Lucida Grande" pitchFamily="1" charset="0"/>
              <a:ea typeface="Geneva" pitchFamily="1" charset="-128"/>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 charset="0"/>
                <a:ea typeface="Geneva" pitchFamily="1" charset="-128"/>
              </a:defRPr>
            </a:lvl1pPr>
            <a:lvl2pPr marL="742950" indent="-285750">
              <a:defRPr sz="2400">
                <a:solidFill>
                  <a:schemeClr val="tx1"/>
                </a:solidFill>
                <a:latin typeface="Lucida Grande" pitchFamily="1" charset="0"/>
                <a:ea typeface="Geneva" pitchFamily="1" charset="-128"/>
              </a:defRPr>
            </a:lvl2pPr>
            <a:lvl3pPr marL="1143000" indent="-228600">
              <a:defRPr sz="2400">
                <a:solidFill>
                  <a:schemeClr val="tx1"/>
                </a:solidFill>
                <a:latin typeface="Lucida Grande" pitchFamily="1" charset="0"/>
                <a:ea typeface="Geneva" pitchFamily="1" charset="-128"/>
              </a:defRPr>
            </a:lvl3pPr>
            <a:lvl4pPr marL="1600200" indent="-228600">
              <a:defRPr sz="2400">
                <a:solidFill>
                  <a:schemeClr val="tx1"/>
                </a:solidFill>
                <a:latin typeface="Lucida Grande" pitchFamily="1" charset="0"/>
                <a:ea typeface="Geneva" pitchFamily="1" charset="-128"/>
              </a:defRPr>
            </a:lvl4pPr>
            <a:lvl5pPr marL="2057400" indent="-228600">
              <a:defRPr sz="2400">
                <a:solidFill>
                  <a:schemeClr val="tx1"/>
                </a:solidFill>
                <a:latin typeface="Lucida Grande" pitchFamily="1" charset="0"/>
                <a:ea typeface="Geneva" pitchFamily="1" charset="-128"/>
              </a:defRPr>
            </a:lvl5pPr>
            <a:lvl6pPr marL="2514600" indent="-228600" eaLnBrk="0" fontAlgn="base" hangingPunct="0">
              <a:spcBef>
                <a:spcPct val="0"/>
              </a:spcBef>
              <a:spcAft>
                <a:spcPct val="0"/>
              </a:spcAft>
              <a:defRPr sz="2400">
                <a:solidFill>
                  <a:schemeClr val="tx1"/>
                </a:solidFill>
                <a:latin typeface="Lucida Grande" pitchFamily="1" charset="0"/>
                <a:ea typeface="Geneva" pitchFamily="1" charset="-128"/>
              </a:defRPr>
            </a:lvl6pPr>
            <a:lvl7pPr marL="2971800" indent="-228600" eaLnBrk="0" fontAlgn="base" hangingPunct="0">
              <a:spcBef>
                <a:spcPct val="0"/>
              </a:spcBef>
              <a:spcAft>
                <a:spcPct val="0"/>
              </a:spcAft>
              <a:defRPr sz="2400">
                <a:solidFill>
                  <a:schemeClr val="tx1"/>
                </a:solidFill>
                <a:latin typeface="Lucida Grande" pitchFamily="1" charset="0"/>
                <a:ea typeface="Geneva" pitchFamily="1" charset="-128"/>
              </a:defRPr>
            </a:lvl7pPr>
            <a:lvl8pPr marL="3429000" indent="-228600" eaLnBrk="0" fontAlgn="base" hangingPunct="0">
              <a:spcBef>
                <a:spcPct val="0"/>
              </a:spcBef>
              <a:spcAft>
                <a:spcPct val="0"/>
              </a:spcAft>
              <a:defRPr sz="2400">
                <a:solidFill>
                  <a:schemeClr val="tx1"/>
                </a:solidFill>
                <a:latin typeface="Lucida Grande" pitchFamily="1" charset="0"/>
                <a:ea typeface="Geneva" pitchFamily="1" charset="-128"/>
              </a:defRPr>
            </a:lvl8pPr>
            <a:lvl9pPr marL="3886200" indent="-228600" eaLnBrk="0" fontAlgn="base" hangingPunct="0">
              <a:spcBef>
                <a:spcPct val="0"/>
              </a:spcBef>
              <a:spcAft>
                <a:spcPct val="0"/>
              </a:spcAft>
              <a:defRPr sz="2400">
                <a:solidFill>
                  <a:schemeClr val="tx1"/>
                </a:solidFill>
                <a:latin typeface="Lucida Grande" pitchFamily="1" charset="0"/>
                <a:ea typeface="Geneva" pitchFamily="1" charset="-128"/>
              </a:defRPr>
            </a:lvl9pPr>
          </a:lstStyle>
          <a:p>
            <a:fld id="{F1958ADA-060D-4B2F-A356-2038AC40A0F7}" type="slidenum">
              <a:rPr lang="en-US" altLang="en-US" sz="1200" smtClean="0"/>
              <a:pPr/>
              <a:t>7</a:t>
            </a:fld>
            <a:endParaRPr lang="en-US" altLang="en-US" sz="1200"/>
          </a:p>
        </p:txBody>
      </p:sp>
    </p:spTree>
    <p:extLst>
      <p:ext uri="{BB962C8B-B14F-4D97-AF65-F5344CB8AC3E}">
        <p14:creationId xmlns:p14="http://schemas.microsoft.com/office/powerpoint/2010/main" val="30642840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Lucida Grande" pitchFamily="1" charset="0"/>
              <a:ea typeface="Geneva" pitchFamily="1" charset="-128"/>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 charset="0"/>
                <a:ea typeface="Geneva" pitchFamily="1" charset="-128"/>
              </a:defRPr>
            </a:lvl1pPr>
            <a:lvl2pPr marL="742950" indent="-285750">
              <a:defRPr sz="2400">
                <a:solidFill>
                  <a:schemeClr val="tx1"/>
                </a:solidFill>
                <a:latin typeface="Lucida Grande" pitchFamily="1" charset="0"/>
                <a:ea typeface="Geneva" pitchFamily="1" charset="-128"/>
              </a:defRPr>
            </a:lvl2pPr>
            <a:lvl3pPr marL="1143000" indent="-228600">
              <a:defRPr sz="2400">
                <a:solidFill>
                  <a:schemeClr val="tx1"/>
                </a:solidFill>
                <a:latin typeface="Lucida Grande" pitchFamily="1" charset="0"/>
                <a:ea typeface="Geneva" pitchFamily="1" charset="-128"/>
              </a:defRPr>
            </a:lvl3pPr>
            <a:lvl4pPr marL="1600200" indent="-228600">
              <a:defRPr sz="2400">
                <a:solidFill>
                  <a:schemeClr val="tx1"/>
                </a:solidFill>
                <a:latin typeface="Lucida Grande" pitchFamily="1" charset="0"/>
                <a:ea typeface="Geneva" pitchFamily="1" charset="-128"/>
              </a:defRPr>
            </a:lvl4pPr>
            <a:lvl5pPr marL="2057400" indent="-228600">
              <a:defRPr sz="2400">
                <a:solidFill>
                  <a:schemeClr val="tx1"/>
                </a:solidFill>
                <a:latin typeface="Lucida Grande" pitchFamily="1" charset="0"/>
                <a:ea typeface="Geneva" pitchFamily="1" charset="-128"/>
              </a:defRPr>
            </a:lvl5pPr>
            <a:lvl6pPr marL="2514600" indent="-228600" eaLnBrk="0" fontAlgn="base" hangingPunct="0">
              <a:spcBef>
                <a:spcPct val="0"/>
              </a:spcBef>
              <a:spcAft>
                <a:spcPct val="0"/>
              </a:spcAft>
              <a:defRPr sz="2400">
                <a:solidFill>
                  <a:schemeClr val="tx1"/>
                </a:solidFill>
                <a:latin typeface="Lucida Grande" pitchFamily="1" charset="0"/>
                <a:ea typeface="Geneva" pitchFamily="1" charset="-128"/>
              </a:defRPr>
            </a:lvl6pPr>
            <a:lvl7pPr marL="2971800" indent="-228600" eaLnBrk="0" fontAlgn="base" hangingPunct="0">
              <a:spcBef>
                <a:spcPct val="0"/>
              </a:spcBef>
              <a:spcAft>
                <a:spcPct val="0"/>
              </a:spcAft>
              <a:defRPr sz="2400">
                <a:solidFill>
                  <a:schemeClr val="tx1"/>
                </a:solidFill>
                <a:latin typeface="Lucida Grande" pitchFamily="1" charset="0"/>
                <a:ea typeface="Geneva" pitchFamily="1" charset="-128"/>
              </a:defRPr>
            </a:lvl7pPr>
            <a:lvl8pPr marL="3429000" indent="-228600" eaLnBrk="0" fontAlgn="base" hangingPunct="0">
              <a:spcBef>
                <a:spcPct val="0"/>
              </a:spcBef>
              <a:spcAft>
                <a:spcPct val="0"/>
              </a:spcAft>
              <a:defRPr sz="2400">
                <a:solidFill>
                  <a:schemeClr val="tx1"/>
                </a:solidFill>
                <a:latin typeface="Lucida Grande" pitchFamily="1" charset="0"/>
                <a:ea typeface="Geneva" pitchFamily="1" charset="-128"/>
              </a:defRPr>
            </a:lvl8pPr>
            <a:lvl9pPr marL="3886200" indent="-228600" eaLnBrk="0" fontAlgn="base" hangingPunct="0">
              <a:spcBef>
                <a:spcPct val="0"/>
              </a:spcBef>
              <a:spcAft>
                <a:spcPct val="0"/>
              </a:spcAft>
              <a:defRPr sz="2400">
                <a:solidFill>
                  <a:schemeClr val="tx1"/>
                </a:solidFill>
                <a:latin typeface="Lucida Grande" pitchFamily="1" charset="0"/>
                <a:ea typeface="Geneva" pitchFamily="1" charset="-128"/>
              </a:defRPr>
            </a:lvl9pPr>
          </a:lstStyle>
          <a:p>
            <a:fld id="{F1958ADA-060D-4B2F-A356-2038AC40A0F7}" type="slidenum">
              <a:rPr lang="en-US" altLang="en-US" sz="1200" smtClean="0"/>
              <a:pPr/>
              <a:t>8</a:t>
            </a:fld>
            <a:endParaRPr lang="en-US" altLang="en-US" sz="1200"/>
          </a:p>
        </p:txBody>
      </p:sp>
    </p:spTree>
    <p:extLst>
      <p:ext uri="{BB962C8B-B14F-4D97-AF65-F5344CB8AC3E}">
        <p14:creationId xmlns:p14="http://schemas.microsoft.com/office/powerpoint/2010/main" val="3064284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Lucida Grande" pitchFamily="1" charset="0"/>
              <a:ea typeface="Geneva" pitchFamily="1" charset="-128"/>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Lucida Grande" pitchFamily="1" charset="0"/>
                <a:ea typeface="Geneva" pitchFamily="1" charset="-128"/>
              </a:defRPr>
            </a:lvl1pPr>
            <a:lvl2pPr marL="742950" indent="-285750">
              <a:defRPr sz="2400">
                <a:solidFill>
                  <a:schemeClr val="tx1"/>
                </a:solidFill>
                <a:latin typeface="Lucida Grande" pitchFamily="1" charset="0"/>
                <a:ea typeface="Geneva" pitchFamily="1" charset="-128"/>
              </a:defRPr>
            </a:lvl2pPr>
            <a:lvl3pPr marL="1143000" indent="-228600">
              <a:defRPr sz="2400">
                <a:solidFill>
                  <a:schemeClr val="tx1"/>
                </a:solidFill>
                <a:latin typeface="Lucida Grande" pitchFamily="1" charset="0"/>
                <a:ea typeface="Geneva" pitchFamily="1" charset="-128"/>
              </a:defRPr>
            </a:lvl3pPr>
            <a:lvl4pPr marL="1600200" indent="-228600">
              <a:defRPr sz="2400">
                <a:solidFill>
                  <a:schemeClr val="tx1"/>
                </a:solidFill>
                <a:latin typeface="Lucida Grande" pitchFamily="1" charset="0"/>
                <a:ea typeface="Geneva" pitchFamily="1" charset="-128"/>
              </a:defRPr>
            </a:lvl4pPr>
            <a:lvl5pPr marL="2057400" indent="-228600">
              <a:defRPr sz="2400">
                <a:solidFill>
                  <a:schemeClr val="tx1"/>
                </a:solidFill>
                <a:latin typeface="Lucida Grande" pitchFamily="1" charset="0"/>
                <a:ea typeface="Geneva" pitchFamily="1" charset="-128"/>
              </a:defRPr>
            </a:lvl5pPr>
            <a:lvl6pPr marL="2514600" indent="-228600" eaLnBrk="0" fontAlgn="base" hangingPunct="0">
              <a:spcBef>
                <a:spcPct val="0"/>
              </a:spcBef>
              <a:spcAft>
                <a:spcPct val="0"/>
              </a:spcAft>
              <a:defRPr sz="2400">
                <a:solidFill>
                  <a:schemeClr val="tx1"/>
                </a:solidFill>
                <a:latin typeface="Lucida Grande" pitchFamily="1" charset="0"/>
                <a:ea typeface="Geneva" pitchFamily="1" charset="-128"/>
              </a:defRPr>
            </a:lvl6pPr>
            <a:lvl7pPr marL="2971800" indent="-228600" eaLnBrk="0" fontAlgn="base" hangingPunct="0">
              <a:spcBef>
                <a:spcPct val="0"/>
              </a:spcBef>
              <a:spcAft>
                <a:spcPct val="0"/>
              </a:spcAft>
              <a:defRPr sz="2400">
                <a:solidFill>
                  <a:schemeClr val="tx1"/>
                </a:solidFill>
                <a:latin typeface="Lucida Grande" pitchFamily="1" charset="0"/>
                <a:ea typeface="Geneva" pitchFamily="1" charset="-128"/>
              </a:defRPr>
            </a:lvl7pPr>
            <a:lvl8pPr marL="3429000" indent="-228600" eaLnBrk="0" fontAlgn="base" hangingPunct="0">
              <a:spcBef>
                <a:spcPct val="0"/>
              </a:spcBef>
              <a:spcAft>
                <a:spcPct val="0"/>
              </a:spcAft>
              <a:defRPr sz="2400">
                <a:solidFill>
                  <a:schemeClr val="tx1"/>
                </a:solidFill>
                <a:latin typeface="Lucida Grande" pitchFamily="1" charset="0"/>
                <a:ea typeface="Geneva" pitchFamily="1" charset="-128"/>
              </a:defRPr>
            </a:lvl8pPr>
            <a:lvl9pPr marL="3886200" indent="-228600" eaLnBrk="0" fontAlgn="base" hangingPunct="0">
              <a:spcBef>
                <a:spcPct val="0"/>
              </a:spcBef>
              <a:spcAft>
                <a:spcPct val="0"/>
              </a:spcAft>
              <a:defRPr sz="2400">
                <a:solidFill>
                  <a:schemeClr val="tx1"/>
                </a:solidFill>
                <a:latin typeface="Lucida Grande" pitchFamily="1" charset="0"/>
                <a:ea typeface="Geneva" pitchFamily="1" charset="-128"/>
              </a:defRPr>
            </a:lvl9pPr>
          </a:lstStyle>
          <a:p>
            <a:fld id="{F1958ADA-060D-4B2F-A356-2038AC40A0F7}" type="slidenum">
              <a:rPr lang="en-US" altLang="en-US" sz="1200" smtClean="0"/>
              <a:pPr/>
              <a:t>9</a:t>
            </a:fld>
            <a:endParaRPr lang="en-US" altLang="en-US" sz="1200"/>
          </a:p>
        </p:txBody>
      </p:sp>
    </p:spTree>
    <p:extLst>
      <p:ext uri="{BB962C8B-B14F-4D97-AF65-F5344CB8AC3E}">
        <p14:creationId xmlns:p14="http://schemas.microsoft.com/office/powerpoint/2010/main" val="30642840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0"/>
            <a:ext cx="7772400" cy="2362200"/>
          </a:xfrm>
        </p:spPr>
        <p:txBody>
          <a:bodyPr/>
          <a:lstStyle>
            <a:lvl1pPr>
              <a:defRPr>
                <a:solidFill>
                  <a:schemeClr val="tx2">
                    <a:lumMod val="75000"/>
                  </a:schemeClr>
                </a:solidFill>
              </a:defRPr>
            </a:lvl1pPr>
          </a:lstStyle>
          <a:p>
            <a:r>
              <a:rPr lang="en-US" dirty="0"/>
              <a:t>Click to edit Master title style</a:t>
            </a:r>
          </a:p>
        </p:txBody>
      </p:sp>
      <p:sp>
        <p:nvSpPr>
          <p:cNvPr id="3" name="Subtitle 2"/>
          <p:cNvSpPr>
            <a:spLocks noGrp="1"/>
          </p:cNvSpPr>
          <p:nvPr>
            <p:ph type="subTitle" idx="1"/>
          </p:nvPr>
        </p:nvSpPr>
        <p:spPr>
          <a:xfrm>
            <a:off x="1371600" y="4876800"/>
            <a:ext cx="6400800" cy="762000"/>
          </a:xfrm>
        </p:spPr>
        <p:txBody>
          <a:bodyPr/>
          <a:lstStyle>
            <a:lvl1pPr marL="0" indent="0" algn="ctr">
              <a:buNone/>
              <a:defRPr>
                <a:solidFill>
                  <a:srgbClr val="F1612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F45D4C8A-EC4F-4CDB-BD8D-57BF0B873EDF}" type="datetime1">
              <a:rPr lang="en-US" smtClean="0"/>
              <a:t>4/5/2023</a:t>
            </a:fld>
            <a:endParaRPr lang="en-US"/>
          </a:p>
        </p:txBody>
      </p:sp>
      <p:sp>
        <p:nvSpPr>
          <p:cNvPr id="5" name="Footer Placeholder 4"/>
          <p:cNvSpPr>
            <a:spLocks noGrp="1"/>
          </p:cNvSpPr>
          <p:nvPr>
            <p:ph type="ftr" sz="quarter" idx="11"/>
          </p:nvPr>
        </p:nvSpPr>
        <p:spPr/>
        <p:txBody>
          <a:bodyPr/>
          <a:lstStyle/>
          <a:p>
            <a:r>
              <a:rPr lang="en-US"/>
              <a:t>STAT 2010 - Bubb, R.</a:t>
            </a:r>
          </a:p>
        </p:txBody>
      </p:sp>
      <p:sp>
        <p:nvSpPr>
          <p:cNvPr id="6" name="Slide Number Placeholder 5"/>
          <p:cNvSpPr>
            <a:spLocks noGrp="1"/>
          </p:cNvSpPr>
          <p:nvPr>
            <p:ph type="sldNum" sz="quarter" idx="12"/>
          </p:nvPr>
        </p:nvSpPr>
        <p:spPr/>
        <p:txBody>
          <a:bodyPr/>
          <a:lstStyle/>
          <a:p>
            <a:fld id="{AFAB5750-90CA-4488-ADCB-2BF6569ABA2E}" type="slidenum">
              <a:rPr lang="en-US" smtClean="0"/>
              <a:t>‹#›</a:t>
            </a:fld>
            <a:endParaRPr lang="en-US"/>
          </a:p>
        </p:txBody>
      </p:sp>
      <p:pic>
        <p:nvPicPr>
          <p:cNvPr id="1026" name="Picture 2" descr="http://www.auburn.edu/student_info/turkish_student_org/sites/turkish.localhost/files/images/auburn_university_logo001.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81800" y="152400"/>
            <a:ext cx="2209800" cy="2017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3268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4ED49B-AE87-4B56-B058-A6F8502FD244}" type="datetime1">
              <a:rPr lang="en-US" smtClean="0"/>
              <a:t>4/5/2023</a:t>
            </a:fld>
            <a:endParaRPr lang="en-US"/>
          </a:p>
        </p:txBody>
      </p:sp>
      <p:sp>
        <p:nvSpPr>
          <p:cNvPr id="5" name="Footer Placeholder 4"/>
          <p:cNvSpPr>
            <a:spLocks noGrp="1"/>
          </p:cNvSpPr>
          <p:nvPr>
            <p:ph type="ftr" sz="quarter" idx="11"/>
          </p:nvPr>
        </p:nvSpPr>
        <p:spPr/>
        <p:txBody>
          <a:bodyPr/>
          <a:lstStyle/>
          <a:p>
            <a:r>
              <a:rPr lang="en-US"/>
              <a:t>STAT 2010 - Bubb, R.</a:t>
            </a:r>
          </a:p>
        </p:txBody>
      </p:sp>
      <p:sp>
        <p:nvSpPr>
          <p:cNvPr id="6" name="Slide Number Placeholder 5"/>
          <p:cNvSpPr>
            <a:spLocks noGrp="1"/>
          </p:cNvSpPr>
          <p:nvPr>
            <p:ph type="sldNum" sz="quarter" idx="12"/>
          </p:nvPr>
        </p:nvSpPr>
        <p:spPr/>
        <p:txBody>
          <a:bodyPr/>
          <a:lstStyle/>
          <a:p>
            <a:fld id="{AFAB5750-90CA-4488-ADCB-2BF6569ABA2E}" type="slidenum">
              <a:rPr lang="en-US" smtClean="0"/>
              <a:t>‹#›</a:t>
            </a:fld>
            <a:endParaRPr lang="en-US"/>
          </a:p>
        </p:txBody>
      </p:sp>
    </p:spTree>
    <p:extLst>
      <p:ext uri="{BB962C8B-B14F-4D97-AF65-F5344CB8AC3E}">
        <p14:creationId xmlns:p14="http://schemas.microsoft.com/office/powerpoint/2010/main" val="204489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927AD0-7D94-4AA9-A458-2235480340D6}" type="datetime1">
              <a:rPr lang="en-US" smtClean="0"/>
              <a:t>4/5/2023</a:t>
            </a:fld>
            <a:endParaRPr lang="en-US"/>
          </a:p>
        </p:txBody>
      </p:sp>
      <p:sp>
        <p:nvSpPr>
          <p:cNvPr id="5" name="Footer Placeholder 4"/>
          <p:cNvSpPr>
            <a:spLocks noGrp="1"/>
          </p:cNvSpPr>
          <p:nvPr>
            <p:ph type="ftr" sz="quarter" idx="11"/>
          </p:nvPr>
        </p:nvSpPr>
        <p:spPr/>
        <p:txBody>
          <a:bodyPr/>
          <a:lstStyle/>
          <a:p>
            <a:r>
              <a:rPr lang="en-US"/>
              <a:t>STAT 2010 - Bubb, R.</a:t>
            </a:r>
          </a:p>
        </p:txBody>
      </p:sp>
      <p:sp>
        <p:nvSpPr>
          <p:cNvPr id="6" name="Slide Number Placeholder 5"/>
          <p:cNvSpPr>
            <a:spLocks noGrp="1"/>
          </p:cNvSpPr>
          <p:nvPr>
            <p:ph type="sldNum" sz="quarter" idx="12"/>
          </p:nvPr>
        </p:nvSpPr>
        <p:spPr/>
        <p:txBody>
          <a:bodyPr/>
          <a:lstStyle/>
          <a:p>
            <a:fld id="{AFAB5750-90CA-4488-ADCB-2BF6569ABA2E}" type="slidenum">
              <a:rPr lang="en-US" smtClean="0"/>
              <a:t>‹#›</a:t>
            </a:fld>
            <a:endParaRPr lang="en-US"/>
          </a:p>
        </p:txBody>
      </p:sp>
    </p:spTree>
    <p:extLst>
      <p:ext uri="{BB962C8B-B14F-4D97-AF65-F5344CB8AC3E}">
        <p14:creationId xmlns:p14="http://schemas.microsoft.com/office/powerpoint/2010/main" val="2940413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15863" cy="1143000"/>
          </a:xfrm>
        </p:spPr>
        <p:txBody>
          <a:bodyPr/>
          <a:lstStyle>
            <a:lvl1pPr>
              <a:defRPr>
                <a:solidFill>
                  <a:srgbClr val="002060"/>
                </a:solidFill>
              </a:defRPr>
            </a:lvl1pPr>
          </a:lstStyle>
          <a:p>
            <a:r>
              <a:rPr lang="en-US" dirty="0"/>
              <a:t>Click to edit Master title style</a:t>
            </a:r>
          </a:p>
        </p:txBody>
      </p:sp>
      <p:sp>
        <p:nvSpPr>
          <p:cNvPr id="3" name="Content Placeholder 2"/>
          <p:cNvSpPr>
            <a:spLocks noGrp="1"/>
          </p:cNvSpPr>
          <p:nvPr>
            <p:ph idx="1"/>
          </p:nvPr>
        </p:nvSpPr>
        <p:spPr>
          <a:xfrm>
            <a:off x="457200" y="1600200"/>
            <a:ext cx="8458200" cy="4648200"/>
          </a:xfrm>
        </p:spPr>
        <p:txBody>
          <a:bodyPr/>
          <a:lstStyle>
            <a:lvl1pPr marL="0" indent="0">
              <a:buNone/>
              <a:defRPr>
                <a:solidFill>
                  <a:srgbClr val="002060"/>
                </a:solidFill>
              </a:defRPr>
            </a:lvl1pPr>
            <a:lvl2pPr marL="457200" indent="0">
              <a:buFont typeface="Arial" panose="020B0604020202020204" pitchFamily="34" charset="0"/>
              <a:buNone/>
              <a:defRPr>
                <a:solidFill>
                  <a:srgbClr val="F16121"/>
                </a:solidFill>
              </a:defRPr>
            </a:lvl2pPr>
            <a:lvl3pPr marL="914400" indent="0">
              <a:buNone/>
              <a:defRPr/>
            </a:lvl3pPr>
            <a:lvl4pPr marL="1371600" indent="0">
              <a:buNone/>
              <a:defRPr>
                <a:solidFill>
                  <a:srgbClr val="002060"/>
                </a:solidFill>
              </a:defRPr>
            </a:lvl4pPr>
            <a:lvl5pPr marL="1828800" indent="0">
              <a:buNone/>
              <a:defRPr>
                <a:solidFill>
                  <a:srgbClr val="F1612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A30A8D8-3930-44FE-8B25-836FDDF2C130}" type="datetime1">
              <a:rPr lang="en-US" smtClean="0"/>
              <a:t>4/5/2023</a:t>
            </a:fld>
            <a:endParaRPr lang="en-US"/>
          </a:p>
        </p:txBody>
      </p:sp>
      <p:sp>
        <p:nvSpPr>
          <p:cNvPr id="5" name="Footer Placeholder 4"/>
          <p:cNvSpPr>
            <a:spLocks noGrp="1"/>
          </p:cNvSpPr>
          <p:nvPr>
            <p:ph type="ftr" sz="quarter" idx="11"/>
          </p:nvPr>
        </p:nvSpPr>
        <p:spPr/>
        <p:txBody>
          <a:bodyPr/>
          <a:lstStyle/>
          <a:p>
            <a:r>
              <a:rPr lang="en-US"/>
              <a:t>STAT 2010 - Bubb, R.</a:t>
            </a:r>
          </a:p>
        </p:txBody>
      </p:sp>
      <p:sp>
        <p:nvSpPr>
          <p:cNvPr id="6" name="Slide Number Placeholder 5"/>
          <p:cNvSpPr>
            <a:spLocks noGrp="1"/>
          </p:cNvSpPr>
          <p:nvPr>
            <p:ph type="sldNum" sz="quarter" idx="12"/>
          </p:nvPr>
        </p:nvSpPr>
        <p:spPr/>
        <p:txBody>
          <a:bodyPr/>
          <a:lstStyle/>
          <a:p>
            <a:fld id="{AFAB5750-90CA-4488-ADCB-2BF6569ABA2E}" type="slidenum">
              <a:rPr lang="en-US" smtClean="0"/>
              <a:t>‹#›</a:t>
            </a:fld>
            <a:endParaRPr lang="en-US"/>
          </a:p>
        </p:txBody>
      </p:sp>
      <p:pic>
        <p:nvPicPr>
          <p:cNvPr id="7" name="Picture 2" descr="http://www.auburn.edu/student_info/turkish_student_org/sites/turkish.localhost/files/images/auburn_university_logo001.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96200" y="304800"/>
            <a:ext cx="1251649"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0866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1B2A5B-324B-42CB-B5A1-18A2753A9DBC}" type="datetime1">
              <a:rPr lang="en-US" smtClean="0"/>
              <a:t>4/5/2023</a:t>
            </a:fld>
            <a:endParaRPr lang="en-US"/>
          </a:p>
        </p:txBody>
      </p:sp>
      <p:sp>
        <p:nvSpPr>
          <p:cNvPr id="5" name="Footer Placeholder 4"/>
          <p:cNvSpPr>
            <a:spLocks noGrp="1"/>
          </p:cNvSpPr>
          <p:nvPr>
            <p:ph type="ftr" sz="quarter" idx="11"/>
          </p:nvPr>
        </p:nvSpPr>
        <p:spPr/>
        <p:txBody>
          <a:bodyPr/>
          <a:lstStyle/>
          <a:p>
            <a:r>
              <a:rPr lang="en-US"/>
              <a:t>STAT 2010 - Bubb, R.</a:t>
            </a:r>
          </a:p>
        </p:txBody>
      </p:sp>
      <p:sp>
        <p:nvSpPr>
          <p:cNvPr id="6" name="Slide Number Placeholder 5"/>
          <p:cNvSpPr>
            <a:spLocks noGrp="1"/>
          </p:cNvSpPr>
          <p:nvPr>
            <p:ph type="sldNum" sz="quarter" idx="12"/>
          </p:nvPr>
        </p:nvSpPr>
        <p:spPr/>
        <p:txBody>
          <a:bodyPr/>
          <a:lstStyle/>
          <a:p>
            <a:fld id="{AFAB5750-90CA-4488-ADCB-2BF6569ABA2E}" type="slidenum">
              <a:rPr lang="en-US" smtClean="0"/>
              <a:t>‹#›</a:t>
            </a:fld>
            <a:endParaRPr lang="en-US"/>
          </a:p>
        </p:txBody>
      </p:sp>
    </p:spTree>
    <p:extLst>
      <p:ext uri="{BB962C8B-B14F-4D97-AF65-F5344CB8AC3E}">
        <p14:creationId xmlns:p14="http://schemas.microsoft.com/office/powerpoint/2010/main" val="2635466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A7B063-1E03-4A51-A5D5-5C03B2BAB223}" type="datetime1">
              <a:rPr lang="en-US" smtClean="0"/>
              <a:t>4/5/2023</a:t>
            </a:fld>
            <a:endParaRPr lang="en-US"/>
          </a:p>
        </p:txBody>
      </p:sp>
      <p:sp>
        <p:nvSpPr>
          <p:cNvPr id="6" name="Footer Placeholder 5"/>
          <p:cNvSpPr>
            <a:spLocks noGrp="1"/>
          </p:cNvSpPr>
          <p:nvPr>
            <p:ph type="ftr" sz="quarter" idx="11"/>
          </p:nvPr>
        </p:nvSpPr>
        <p:spPr/>
        <p:txBody>
          <a:bodyPr/>
          <a:lstStyle/>
          <a:p>
            <a:r>
              <a:rPr lang="en-US"/>
              <a:t>STAT 2010 - Bubb, R.</a:t>
            </a:r>
          </a:p>
        </p:txBody>
      </p:sp>
      <p:sp>
        <p:nvSpPr>
          <p:cNvPr id="7" name="Slide Number Placeholder 6"/>
          <p:cNvSpPr>
            <a:spLocks noGrp="1"/>
          </p:cNvSpPr>
          <p:nvPr>
            <p:ph type="sldNum" sz="quarter" idx="12"/>
          </p:nvPr>
        </p:nvSpPr>
        <p:spPr/>
        <p:txBody>
          <a:bodyPr/>
          <a:lstStyle/>
          <a:p>
            <a:fld id="{AFAB5750-90CA-4488-ADCB-2BF6569ABA2E}" type="slidenum">
              <a:rPr lang="en-US" smtClean="0"/>
              <a:t>‹#›</a:t>
            </a:fld>
            <a:endParaRPr lang="en-US"/>
          </a:p>
        </p:txBody>
      </p:sp>
    </p:spTree>
    <p:extLst>
      <p:ext uri="{BB962C8B-B14F-4D97-AF65-F5344CB8AC3E}">
        <p14:creationId xmlns:p14="http://schemas.microsoft.com/office/powerpoint/2010/main" val="543077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BD6C0A8-4F2D-4543-A86D-CFA8BE4D0781}" type="datetime1">
              <a:rPr lang="en-US" smtClean="0"/>
              <a:t>4/5/2023</a:t>
            </a:fld>
            <a:endParaRPr lang="en-US"/>
          </a:p>
        </p:txBody>
      </p:sp>
      <p:sp>
        <p:nvSpPr>
          <p:cNvPr id="8" name="Footer Placeholder 7"/>
          <p:cNvSpPr>
            <a:spLocks noGrp="1"/>
          </p:cNvSpPr>
          <p:nvPr>
            <p:ph type="ftr" sz="quarter" idx="11"/>
          </p:nvPr>
        </p:nvSpPr>
        <p:spPr/>
        <p:txBody>
          <a:bodyPr/>
          <a:lstStyle/>
          <a:p>
            <a:r>
              <a:rPr lang="en-US"/>
              <a:t>STAT 2010 - Bubb, R.</a:t>
            </a:r>
          </a:p>
        </p:txBody>
      </p:sp>
      <p:sp>
        <p:nvSpPr>
          <p:cNvPr id="9" name="Slide Number Placeholder 8"/>
          <p:cNvSpPr>
            <a:spLocks noGrp="1"/>
          </p:cNvSpPr>
          <p:nvPr>
            <p:ph type="sldNum" sz="quarter" idx="12"/>
          </p:nvPr>
        </p:nvSpPr>
        <p:spPr/>
        <p:txBody>
          <a:bodyPr/>
          <a:lstStyle/>
          <a:p>
            <a:fld id="{AFAB5750-90CA-4488-ADCB-2BF6569ABA2E}" type="slidenum">
              <a:rPr lang="en-US" smtClean="0"/>
              <a:t>‹#›</a:t>
            </a:fld>
            <a:endParaRPr lang="en-US"/>
          </a:p>
        </p:txBody>
      </p:sp>
    </p:spTree>
    <p:extLst>
      <p:ext uri="{BB962C8B-B14F-4D97-AF65-F5344CB8AC3E}">
        <p14:creationId xmlns:p14="http://schemas.microsoft.com/office/powerpoint/2010/main" val="74348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804C33-20E9-4341-8394-8E60B8B233AB}" type="datetime1">
              <a:rPr lang="en-US" smtClean="0"/>
              <a:t>4/5/2023</a:t>
            </a:fld>
            <a:endParaRPr lang="en-US"/>
          </a:p>
        </p:txBody>
      </p:sp>
      <p:sp>
        <p:nvSpPr>
          <p:cNvPr id="4" name="Footer Placeholder 3"/>
          <p:cNvSpPr>
            <a:spLocks noGrp="1"/>
          </p:cNvSpPr>
          <p:nvPr>
            <p:ph type="ftr" sz="quarter" idx="11"/>
          </p:nvPr>
        </p:nvSpPr>
        <p:spPr/>
        <p:txBody>
          <a:bodyPr/>
          <a:lstStyle/>
          <a:p>
            <a:r>
              <a:rPr lang="en-US"/>
              <a:t>STAT 2010 - Bubb, R.</a:t>
            </a:r>
          </a:p>
        </p:txBody>
      </p:sp>
      <p:sp>
        <p:nvSpPr>
          <p:cNvPr id="5" name="Slide Number Placeholder 4"/>
          <p:cNvSpPr>
            <a:spLocks noGrp="1"/>
          </p:cNvSpPr>
          <p:nvPr>
            <p:ph type="sldNum" sz="quarter" idx="12"/>
          </p:nvPr>
        </p:nvSpPr>
        <p:spPr/>
        <p:txBody>
          <a:bodyPr/>
          <a:lstStyle/>
          <a:p>
            <a:fld id="{AFAB5750-90CA-4488-ADCB-2BF6569ABA2E}" type="slidenum">
              <a:rPr lang="en-US" smtClean="0"/>
              <a:t>‹#›</a:t>
            </a:fld>
            <a:endParaRPr lang="en-US"/>
          </a:p>
        </p:txBody>
      </p:sp>
    </p:spTree>
    <p:extLst>
      <p:ext uri="{BB962C8B-B14F-4D97-AF65-F5344CB8AC3E}">
        <p14:creationId xmlns:p14="http://schemas.microsoft.com/office/powerpoint/2010/main" val="3838941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B7BEEE-1B16-49D2-A260-DB1B091C121E}" type="datetime1">
              <a:rPr lang="en-US" smtClean="0"/>
              <a:t>4/5/2023</a:t>
            </a:fld>
            <a:endParaRPr lang="en-US"/>
          </a:p>
        </p:txBody>
      </p:sp>
      <p:sp>
        <p:nvSpPr>
          <p:cNvPr id="3" name="Footer Placeholder 2"/>
          <p:cNvSpPr>
            <a:spLocks noGrp="1"/>
          </p:cNvSpPr>
          <p:nvPr>
            <p:ph type="ftr" sz="quarter" idx="11"/>
          </p:nvPr>
        </p:nvSpPr>
        <p:spPr/>
        <p:txBody>
          <a:bodyPr/>
          <a:lstStyle/>
          <a:p>
            <a:r>
              <a:rPr lang="en-US"/>
              <a:t>STAT 2010 - Bubb, R.</a:t>
            </a:r>
          </a:p>
        </p:txBody>
      </p:sp>
      <p:sp>
        <p:nvSpPr>
          <p:cNvPr id="4" name="Slide Number Placeholder 3"/>
          <p:cNvSpPr>
            <a:spLocks noGrp="1"/>
          </p:cNvSpPr>
          <p:nvPr>
            <p:ph type="sldNum" sz="quarter" idx="12"/>
          </p:nvPr>
        </p:nvSpPr>
        <p:spPr/>
        <p:txBody>
          <a:bodyPr/>
          <a:lstStyle/>
          <a:p>
            <a:fld id="{AFAB5750-90CA-4488-ADCB-2BF6569ABA2E}" type="slidenum">
              <a:rPr lang="en-US" smtClean="0"/>
              <a:t>‹#›</a:t>
            </a:fld>
            <a:endParaRPr lang="en-US"/>
          </a:p>
        </p:txBody>
      </p:sp>
    </p:spTree>
    <p:extLst>
      <p:ext uri="{BB962C8B-B14F-4D97-AF65-F5344CB8AC3E}">
        <p14:creationId xmlns:p14="http://schemas.microsoft.com/office/powerpoint/2010/main" val="3316668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D0750D-AB7C-463E-AC35-2C963F687880}" type="datetime1">
              <a:rPr lang="en-US" smtClean="0"/>
              <a:t>4/5/2023</a:t>
            </a:fld>
            <a:endParaRPr lang="en-US"/>
          </a:p>
        </p:txBody>
      </p:sp>
      <p:sp>
        <p:nvSpPr>
          <p:cNvPr id="6" name="Footer Placeholder 5"/>
          <p:cNvSpPr>
            <a:spLocks noGrp="1"/>
          </p:cNvSpPr>
          <p:nvPr>
            <p:ph type="ftr" sz="quarter" idx="11"/>
          </p:nvPr>
        </p:nvSpPr>
        <p:spPr/>
        <p:txBody>
          <a:bodyPr/>
          <a:lstStyle/>
          <a:p>
            <a:r>
              <a:rPr lang="en-US"/>
              <a:t>STAT 2010 - Bubb, R.</a:t>
            </a:r>
          </a:p>
        </p:txBody>
      </p:sp>
      <p:sp>
        <p:nvSpPr>
          <p:cNvPr id="7" name="Slide Number Placeholder 6"/>
          <p:cNvSpPr>
            <a:spLocks noGrp="1"/>
          </p:cNvSpPr>
          <p:nvPr>
            <p:ph type="sldNum" sz="quarter" idx="12"/>
          </p:nvPr>
        </p:nvSpPr>
        <p:spPr/>
        <p:txBody>
          <a:bodyPr/>
          <a:lstStyle/>
          <a:p>
            <a:fld id="{AFAB5750-90CA-4488-ADCB-2BF6569ABA2E}" type="slidenum">
              <a:rPr lang="en-US" smtClean="0"/>
              <a:t>‹#›</a:t>
            </a:fld>
            <a:endParaRPr lang="en-US"/>
          </a:p>
        </p:txBody>
      </p:sp>
    </p:spTree>
    <p:extLst>
      <p:ext uri="{BB962C8B-B14F-4D97-AF65-F5344CB8AC3E}">
        <p14:creationId xmlns:p14="http://schemas.microsoft.com/office/powerpoint/2010/main" val="2400531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48E40E-7C6C-4DF9-BF13-CCAD923FCAA4}" type="datetime1">
              <a:rPr lang="en-US" smtClean="0"/>
              <a:t>4/5/2023</a:t>
            </a:fld>
            <a:endParaRPr lang="en-US"/>
          </a:p>
        </p:txBody>
      </p:sp>
      <p:sp>
        <p:nvSpPr>
          <p:cNvPr id="6" name="Footer Placeholder 5"/>
          <p:cNvSpPr>
            <a:spLocks noGrp="1"/>
          </p:cNvSpPr>
          <p:nvPr>
            <p:ph type="ftr" sz="quarter" idx="11"/>
          </p:nvPr>
        </p:nvSpPr>
        <p:spPr/>
        <p:txBody>
          <a:bodyPr/>
          <a:lstStyle/>
          <a:p>
            <a:r>
              <a:rPr lang="en-US"/>
              <a:t>STAT 2010 - Bubb, R.</a:t>
            </a:r>
          </a:p>
        </p:txBody>
      </p:sp>
      <p:sp>
        <p:nvSpPr>
          <p:cNvPr id="7" name="Slide Number Placeholder 6"/>
          <p:cNvSpPr>
            <a:spLocks noGrp="1"/>
          </p:cNvSpPr>
          <p:nvPr>
            <p:ph type="sldNum" sz="quarter" idx="12"/>
          </p:nvPr>
        </p:nvSpPr>
        <p:spPr/>
        <p:txBody>
          <a:bodyPr/>
          <a:lstStyle/>
          <a:p>
            <a:fld id="{AFAB5750-90CA-4488-ADCB-2BF6569ABA2E}" type="slidenum">
              <a:rPr lang="en-US" smtClean="0"/>
              <a:t>‹#›</a:t>
            </a:fld>
            <a:endParaRPr lang="en-US"/>
          </a:p>
        </p:txBody>
      </p:sp>
    </p:spTree>
    <p:extLst>
      <p:ext uri="{BB962C8B-B14F-4D97-AF65-F5344CB8AC3E}">
        <p14:creationId xmlns:p14="http://schemas.microsoft.com/office/powerpoint/2010/main" val="2585752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AE53AA-AA87-4BAF-A09B-47EA33DB2C54}" type="datetime1">
              <a:rPr lang="en-US" smtClean="0"/>
              <a:t>4/5/2023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STAT 2010 - Bubb, R.</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AB5750-90CA-4488-ADCB-2BF6569ABA2E}" type="slidenum">
              <a:rPr lang="en-US" smtClean="0"/>
              <a:t>‹#›</a:t>
            </a:fld>
            <a:endParaRPr lang="en-US"/>
          </a:p>
        </p:txBody>
      </p:sp>
    </p:spTree>
    <p:extLst>
      <p:ext uri="{BB962C8B-B14F-4D97-AF65-F5344CB8AC3E}">
        <p14:creationId xmlns:p14="http://schemas.microsoft.com/office/powerpoint/2010/main" val="4062405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81000" y="1981200"/>
            <a:ext cx="8229600" cy="2286000"/>
          </a:xfrm>
        </p:spPr>
        <p:txBody>
          <a:bodyPr/>
          <a:lstStyle/>
          <a:p>
            <a:pPr algn="ctr" eaLnBrk="1" hangingPunct="1"/>
            <a:r>
              <a:rPr lang="en-US" altLang="en-US" dirty="0">
                <a:latin typeface="Helvetica" pitchFamily="34" charset="0"/>
                <a:cs typeface="Helvetica" pitchFamily="34" charset="0"/>
              </a:rPr>
              <a:t>Logistic Regression II </a:t>
            </a:r>
            <a:br>
              <a:rPr lang="en-US" altLang="en-US" dirty="0">
                <a:latin typeface="Helvetica" pitchFamily="34" charset="0"/>
                <a:cs typeface="Helvetica" pitchFamily="34" charset="0"/>
              </a:rPr>
            </a:br>
            <a:r>
              <a:rPr lang="en-US" altLang="en-US" sz="3000" dirty="0">
                <a:latin typeface="Helvetica" pitchFamily="34" charset="0"/>
                <a:cs typeface="Helvetica" pitchFamily="34" charset="0"/>
              </a:rPr>
              <a:t>Multinomial and Ordinal Outcomes</a:t>
            </a:r>
          </a:p>
        </p:txBody>
      </p:sp>
      <p:sp>
        <p:nvSpPr>
          <p:cNvPr id="4099" name="Rectangle 3"/>
          <p:cNvSpPr>
            <a:spLocks noGrp="1" noChangeArrowheads="1"/>
          </p:cNvSpPr>
          <p:nvPr>
            <p:ph type="subTitle" idx="4294967295"/>
          </p:nvPr>
        </p:nvSpPr>
        <p:spPr>
          <a:xfrm>
            <a:off x="609600" y="304800"/>
            <a:ext cx="5486400" cy="1143000"/>
          </a:xfrm>
        </p:spPr>
        <p:txBody>
          <a:bodyPr/>
          <a:lstStyle/>
          <a:p>
            <a:pPr algn="ctr" eaLnBrk="1" hangingPunct="1">
              <a:buFontTx/>
              <a:buNone/>
            </a:pPr>
            <a:r>
              <a:rPr lang="en-US" altLang="en-US">
                <a:solidFill>
                  <a:schemeClr val="bg1"/>
                </a:solidFill>
              </a:rPr>
              <a:t>Statistics for the Behavioral Sciences</a:t>
            </a:r>
          </a:p>
        </p:txBody>
      </p:sp>
      <p:sp>
        <p:nvSpPr>
          <p:cNvPr id="2" name="Footer Placeholder 1"/>
          <p:cNvSpPr>
            <a:spLocks noGrp="1"/>
          </p:cNvSpPr>
          <p:nvPr>
            <p:ph type="ftr" sz="quarter" idx="11"/>
          </p:nvPr>
        </p:nvSpPr>
        <p:spPr/>
        <p:txBody>
          <a:bodyPr/>
          <a:lstStyle/>
          <a:p>
            <a:r>
              <a:rPr lang="en-US" dirty="0"/>
              <a:t>HDFS 7060 - </a:t>
            </a:r>
            <a:r>
              <a:rPr lang="en-US" dirty="0" err="1"/>
              <a:t>Bubb</a:t>
            </a:r>
            <a:r>
              <a:rPr lang="en-US" dirty="0"/>
              <a:t>, R.</a:t>
            </a:r>
          </a:p>
        </p:txBody>
      </p:sp>
      <p:sp>
        <p:nvSpPr>
          <p:cNvPr id="3" name="Slide Number Placeholder 2"/>
          <p:cNvSpPr>
            <a:spLocks noGrp="1"/>
          </p:cNvSpPr>
          <p:nvPr>
            <p:ph type="sldNum" sz="quarter" idx="12"/>
          </p:nvPr>
        </p:nvSpPr>
        <p:spPr/>
        <p:txBody>
          <a:bodyPr/>
          <a:lstStyle/>
          <a:p>
            <a:fld id="{AFAB5750-90CA-4488-ADCB-2BF6569ABA2E}" type="slidenum">
              <a:rPr lang="en-US" smtClean="0"/>
              <a:t>1</a:t>
            </a:fld>
            <a:endParaRPr lang="en-US"/>
          </a:p>
        </p:txBody>
      </p:sp>
    </p:spTree>
    <p:extLst>
      <p:ext uri="{BB962C8B-B14F-4D97-AF65-F5344CB8AC3E}">
        <p14:creationId xmlns:p14="http://schemas.microsoft.com/office/powerpoint/2010/main" val="4054136705"/>
      </p:ext>
    </p:extLst>
  </p:cSld>
  <p:clrMapOvr>
    <a:masterClrMapping/>
  </p:clrMapOvr>
  <mc:AlternateContent xmlns:mc="http://schemas.openxmlformats.org/markup-compatibility/2006" xmlns:p14="http://schemas.microsoft.com/office/powerpoint/2010/main">
    <mc:Choice Requires="p14">
      <p:transition spd="slow" p14:dur="2000" advTm="37554"/>
    </mc:Choice>
    <mc:Fallback xmlns="">
      <p:transition spd="slow" advTm="3755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76200" y="228600"/>
            <a:ext cx="7848600" cy="914400"/>
          </a:xfrm>
        </p:spPr>
        <p:txBody>
          <a:bodyPr/>
          <a:lstStyle/>
          <a:p>
            <a:r>
              <a:rPr lang="en-US" altLang="en-US" dirty="0">
                <a:latin typeface="Helvetica" pitchFamily="34" charset="0"/>
                <a:cs typeface="Helvetica" pitchFamily="34" charset="0"/>
              </a:rPr>
              <a:t>Discrete Regression</a:t>
            </a:r>
          </a:p>
        </p:txBody>
      </p:sp>
      <p:sp>
        <p:nvSpPr>
          <p:cNvPr id="5" name="Content Placeholder 2"/>
          <p:cNvSpPr txBox="1">
            <a:spLocks/>
          </p:cNvSpPr>
          <p:nvPr/>
        </p:nvSpPr>
        <p:spPr>
          <a:xfrm>
            <a:off x="228600" y="1447800"/>
            <a:ext cx="8763000" cy="4953000"/>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3200" kern="1200">
                <a:solidFill>
                  <a:srgbClr val="002060"/>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800" kern="1200">
                <a:solidFill>
                  <a:srgbClr val="F1612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2000" kern="1200">
                <a:solidFill>
                  <a:srgbClr val="002060"/>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2000" kern="1200">
                <a:solidFill>
                  <a:srgbClr val="F1612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US" dirty="0">
                <a:solidFill>
                  <a:srgbClr val="113480"/>
                </a:solidFill>
              </a:rPr>
              <a:t>When reporting include (for SPSS users)</a:t>
            </a:r>
          </a:p>
          <a:p>
            <a:pPr marL="971550" lvl="1" indent="-514350">
              <a:buFont typeface="Wingdings" panose="05000000000000000000" pitchFamily="2" charset="2"/>
              <a:buChar char="§"/>
              <a:defRPr/>
            </a:pPr>
            <a:r>
              <a:rPr lang="en-US" sz="3000" dirty="0">
                <a:solidFill>
                  <a:srgbClr val="E87511"/>
                </a:solidFill>
              </a:rPr>
              <a:t>Psuedo-</a:t>
            </a:r>
            <a:r>
              <a:rPr lang="en-US" sz="3000" i="1" dirty="0">
                <a:solidFill>
                  <a:srgbClr val="E87511"/>
                </a:solidFill>
              </a:rPr>
              <a:t>R</a:t>
            </a:r>
            <a:r>
              <a:rPr lang="en-US" sz="3000" i="1" baseline="30000" dirty="0">
                <a:solidFill>
                  <a:srgbClr val="E87511"/>
                </a:solidFill>
              </a:rPr>
              <a:t>2 </a:t>
            </a:r>
            <a:r>
              <a:rPr lang="en-US" sz="3000" dirty="0">
                <a:solidFill>
                  <a:srgbClr val="E87511"/>
                </a:solidFill>
              </a:rPr>
              <a:t>interpretation</a:t>
            </a:r>
            <a:endParaRPr lang="en-US" sz="3000" i="1" baseline="30000" dirty="0">
              <a:solidFill>
                <a:srgbClr val="E87511"/>
              </a:solidFill>
            </a:endParaRPr>
          </a:p>
          <a:p>
            <a:pPr marL="971550" lvl="1" indent="-514350">
              <a:buFont typeface="Wingdings" panose="05000000000000000000" pitchFamily="2" charset="2"/>
              <a:buChar char="§"/>
              <a:defRPr/>
            </a:pPr>
            <a:endParaRPr lang="en-US" sz="3000" dirty="0">
              <a:solidFill>
                <a:srgbClr val="E87511"/>
              </a:solidFill>
            </a:endParaRPr>
          </a:p>
        </p:txBody>
      </p:sp>
      <p:sp>
        <p:nvSpPr>
          <p:cNvPr id="6" name="Footer Placeholder 3"/>
          <p:cNvSpPr>
            <a:spLocks noGrp="1"/>
          </p:cNvSpPr>
          <p:nvPr>
            <p:ph type="ftr" sz="quarter" idx="11"/>
          </p:nvPr>
        </p:nvSpPr>
        <p:spPr>
          <a:xfrm>
            <a:off x="3124200" y="6356350"/>
            <a:ext cx="2895600" cy="365125"/>
          </a:xfrm>
        </p:spPr>
        <p:txBody>
          <a:bodyPr/>
          <a:lstStyle/>
          <a:p>
            <a:r>
              <a:rPr lang="en-US" dirty="0"/>
              <a:t>HDFS 7060 - </a:t>
            </a:r>
            <a:r>
              <a:rPr lang="en-US" dirty="0" err="1"/>
              <a:t>Bubb</a:t>
            </a:r>
            <a:r>
              <a:rPr lang="en-US" dirty="0"/>
              <a:t>, R.</a:t>
            </a:r>
          </a:p>
        </p:txBody>
      </p:sp>
      <p:sp>
        <p:nvSpPr>
          <p:cNvPr id="2" name="TextBox 1"/>
          <p:cNvSpPr txBox="1"/>
          <p:nvPr/>
        </p:nvSpPr>
        <p:spPr>
          <a:xfrm>
            <a:off x="685800" y="3139470"/>
            <a:ext cx="8229600" cy="2062103"/>
          </a:xfrm>
          <a:prstGeom prst="rect">
            <a:avLst/>
          </a:prstGeom>
          <a:noFill/>
        </p:spPr>
        <p:txBody>
          <a:bodyPr wrap="square" rtlCol="0">
            <a:spAutoFit/>
          </a:bodyPr>
          <a:lstStyle/>
          <a:p>
            <a:r>
              <a:rPr lang="en-US" sz="3200" dirty="0"/>
              <a:t>There is a 5.6% improvement in fit in predicting students’ course letter grades when reading quality is entered into the model, </a:t>
            </a:r>
            <a:r>
              <a:rPr lang="en-US" sz="3200" i="1" dirty="0"/>
              <a:t>pseudo-R</a:t>
            </a:r>
            <a:r>
              <a:rPr lang="en-US" sz="3200" i="1" baseline="30000" dirty="0"/>
              <a:t>2</a:t>
            </a:r>
            <a:r>
              <a:rPr lang="en-US" sz="2000" i="1" baseline="-25000" dirty="0"/>
              <a:t>Cox&amp;Snell</a:t>
            </a:r>
            <a:r>
              <a:rPr lang="en-US" sz="3200" i="1" dirty="0"/>
              <a:t> </a:t>
            </a:r>
            <a:r>
              <a:rPr lang="en-US" sz="3200" dirty="0"/>
              <a:t>= 0.056. </a:t>
            </a:r>
          </a:p>
        </p:txBody>
      </p:sp>
    </p:spTree>
    <p:extLst>
      <p:ext uri="{BB962C8B-B14F-4D97-AF65-F5344CB8AC3E}">
        <p14:creationId xmlns:p14="http://schemas.microsoft.com/office/powerpoint/2010/main" val="3965541090"/>
      </p:ext>
    </p:extLst>
  </p:cSld>
  <p:clrMapOvr>
    <a:masterClrMapping/>
  </p:clrMapOvr>
  <mc:AlternateContent xmlns:mc="http://schemas.openxmlformats.org/markup-compatibility/2006" xmlns:p14="http://schemas.microsoft.com/office/powerpoint/2010/main">
    <mc:Choice Requires="p14">
      <p:transition spd="slow" p14:dur="2000" advTm="94461"/>
    </mc:Choice>
    <mc:Fallback xmlns="">
      <p:transition spd="slow" advTm="9446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76200" y="228600"/>
            <a:ext cx="7848600" cy="914400"/>
          </a:xfrm>
        </p:spPr>
        <p:txBody>
          <a:bodyPr/>
          <a:lstStyle/>
          <a:p>
            <a:r>
              <a:rPr lang="en-US" altLang="en-US" dirty="0">
                <a:latin typeface="Helvetica" pitchFamily="34" charset="0"/>
                <a:cs typeface="Helvetica" pitchFamily="34" charset="0"/>
              </a:rPr>
              <a:t>Conclusion Section</a:t>
            </a:r>
          </a:p>
        </p:txBody>
      </p:sp>
      <p:sp>
        <p:nvSpPr>
          <p:cNvPr id="5" name="Content Placeholder 2"/>
          <p:cNvSpPr txBox="1">
            <a:spLocks/>
          </p:cNvSpPr>
          <p:nvPr/>
        </p:nvSpPr>
        <p:spPr>
          <a:xfrm>
            <a:off x="228600" y="1447800"/>
            <a:ext cx="8763000" cy="4953000"/>
          </a:xfrm>
          <a:prstGeom prst="rect">
            <a:avLst/>
          </a:prstGeom>
        </p:spPr>
        <p:txBody>
          <a:bodyPr vert="horz" lIns="91440" tIns="45720" rIns="91440" bIns="45720" rtlCol="0">
            <a:normAutofit fontScale="92500" lnSpcReduction="20000"/>
          </a:bodyPr>
          <a:lstStyle>
            <a:lvl1pPr marL="0" indent="0" algn="l" defTabSz="914400" rtl="0" eaLnBrk="1" latinLnBrk="0" hangingPunct="1">
              <a:spcBef>
                <a:spcPct val="20000"/>
              </a:spcBef>
              <a:buFont typeface="Arial" panose="020B0604020202020204" pitchFamily="34" charset="0"/>
              <a:buNone/>
              <a:defRPr sz="3200" kern="1200">
                <a:solidFill>
                  <a:srgbClr val="002060"/>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800" kern="1200">
                <a:solidFill>
                  <a:srgbClr val="F1612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2000" kern="1200">
                <a:solidFill>
                  <a:srgbClr val="002060"/>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2000" kern="1200">
                <a:solidFill>
                  <a:srgbClr val="F1612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US" dirty="0">
                <a:solidFill>
                  <a:srgbClr val="113480"/>
                </a:solidFill>
              </a:rPr>
              <a:t>What are the interpretations of the findings (</a:t>
            </a:r>
            <a:r>
              <a:rPr lang="en-US" sz="3000" dirty="0">
                <a:solidFill>
                  <a:srgbClr val="FF0000"/>
                </a:solidFill>
              </a:rPr>
              <a:t>assume finding is correct</a:t>
            </a:r>
            <a:r>
              <a:rPr lang="en-US" dirty="0">
                <a:solidFill>
                  <a:srgbClr val="113480"/>
                </a:solidFill>
              </a:rPr>
              <a:t>)? </a:t>
            </a:r>
          </a:p>
          <a:p>
            <a:pPr marL="971550" lvl="1" indent="-514350">
              <a:buFont typeface="Wingdings" panose="05000000000000000000" pitchFamily="2" charset="2"/>
              <a:buChar char="§"/>
              <a:defRPr/>
            </a:pPr>
            <a:r>
              <a:rPr lang="en-US" sz="3000" dirty="0">
                <a:solidFill>
                  <a:srgbClr val="E87511"/>
                </a:solidFill>
              </a:rPr>
              <a:t>Found that reading quality differentiates among student letter grades</a:t>
            </a:r>
          </a:p>
          <a:p>
            <a:pPr marL="1428750" lvl="2" indent="-514350">
              <a:buFont typeface="Wingdings" panose="05000000000000000000" pitchFamily="2" charset="2"/>
              <a:buChar char="§"/>
              <a:defRPr/>
            </a:pPr>
            <a:r>
              <a:rPr lang="en-US" sz="2600" dirty="0"/>
              <a:t>Between students with “A” grades and “B,” “C,” &amp; “D” grades</a:t>
            </a:r>
          </a:p>
          <a:p>
            <a:pPr>
              <a:defRPr/>
            </a:pPr>
            <a:r>
              <a:rPr lang="en-US" dirty="0">
                <a:solidFill>
                  <a:srgbClr val="113480"/>
                </a:solidFill>
              </a:rPr>
              <a:t>Why do you think reading quality differentiates grades? </a:t>
            </a:r>
          </a:p>
          <a:p>
            <a:pPr marL="971550" lvl="1" indent="-514350">
              <a:buFont typeface="Wingdings" panose="05000000000000000000" pitchFamily="2" charset="2"/>
              <a:buChar char="§"/>
              <a:defRPr/>
            </a:pPr>
            <a:r>
              <a:rPr lang="en-US" sz="3000" dirty="0">
                <a:solidFill>
                  <a:srgbClr val="E87511"/>
                </a:solidFill>
              </a:rPr>
              <a:t>Students with higher reading quality are more likely to think about the concepts and how they relate which results in deep processing of the material that increases the chance that they will recall information for exams.</a:t>
            </a:r>
          </a:p>
        </p:txBody>
      </p:sp>
      <p:sp>
        <p:nvSpPr>
          <p:cNvPr id="6" name="Footer Placeholder 3"/>
          <p:cNvSpPr>
            <a:spLocks noGrp="1"/>
          </p:cNvSpPr>
          <p:nvPr>
            <p:ph type="ftr" sz="quarter" idx="11"/>
          </p:nvPr>
        </p:nvSpPr>
        <p:spPr>
          <a:xfrm>
            <a:off x="3124200" y="6356350"/>
            <a:ext cx="2895600" cy="365125"/>
          </a:xfrm>
        </p:spPr>
        <p:txBody>
          <a:bodyPr/>
          <a:lstStyle/>
          <a:p>
            <a:r>
              <a:rPr lang="en-US" dirty="0"/>
              <a:t>HDFS 7060 - </a:t>
            </a:r>
            <a:r>
              <a:rPr lang="en-US" dirty="0" err="1"/>
              <a:t>Bubb</a:t>
            </a:r>
            <a:r>
              <a:rPr lang="en-US" dirty="0"/>
              <a:t>, R.</a:t>
            </a:r>
          </a:p>
        </p:txBody>
      </p:sp>
    </p:spTree>
    <p:extLst>
      <p:ext uri="{BB962C8B-B14F-4D97-AF65-F5344CB8AC3E}">
        <p14:creationId xmlns:p14="http://schemas.microsoft.com/office/powerpoint/2010/main" val="3998545280"/>
      </p:ext>
    </p:extLst>
  </p:cSld>
  <p:clrMapOvr>
    <a:masterClrMapping/>
  </p:clrMapOvr>
  <mc:AlternateContent xmlns:mc="http://schemas.openxmlformats.org/markup-compatibility/2006" xmlns:p14="http://schemas.microsoft.com/office/powerpoint/2010/main">
    <mc:Choice Requires="p14">
      <p:transition spd="slow" p14:dur="2000" advTm="94461"/>
    </mc:Choice>
    <mc:Fallback xmlns="">
      <p:transition spd="slow" advTm="9446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76200" y="228600"/>
            <a:ext cx="7848600" cy="914400"/>
          </a:xfrm>
        </p:spPr>
        <p:txBody>
          <a:bodyPr/>
          <a:lstStyle/>
          <a:p>
            <a:r>
              <a:rPr lang="en-US" altLang="en-US" dirty="0">
                <a:latin typeface="Helvetica" pitchFamily="34" charset="0"/>
                <a:cs typeface="Helvetica" pitchFamily="34" charset="0"/>
              </a:rPr>
              <a:t>Conclusion Section</a:t>
            </a:r>
          </a:p>
        </p:txBody>
      </p:sp>
      <p:sp>
        <p:nvSpPr>
          <p:cNvPr id="5" name="Content Placeholder 2"/>
          <p:cNvSpPr txBox="1">
            <a:spLocks/>
          </p:cNvSpPr>
          <p:nvPr/>
        </p:nvSpPr>
        <p:spPr>
          <a:xfrm>
            <a:off x="228600" y="1447800"/>
            <a:ext cx="8763000" cy="4953000"/>
          </a:xfrm>
          <a:prstGeom prst="rect">
            <a:avLst/>
          </a:prstGeom>
        </p:spPr>
        <p:txBody>
          <a:bodyPr vert="horz" lIns="91440" tIns="45720" rIns="91440" bIns="45720" rtlCol="0">
            <a:normAutofit lnSpcReduction="10000"/>
          </a:bodyPr>
          <a:lstStyle>
            <a:lvl1pPr marL="0" indent="0" algn="l" defTabSz="914400" rtl="0" eaLnBrk="1" latinLnBrk="0" hangingPunct="1">
              <a:spcBef>
                <a:spcPct val="20000"/>
              </a:spcBef>
              <a:buFont typeface="Arial" panose="020B0604020202020204" pitchFamily="34" charset="0"/>
              <a:buNone/>
              <a:defRPr sz="3200" kern="1200">
                <a:solidFill>
                  <a:srgbClr val="002060"/>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800" kern="1200">
                <a:solidFill>
                  <a:srgbClr val="F1612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2000" kern="1200">
                <a:solidFill>
                  <a:srgbClr val="002060"/>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2000" kern="1200">
                <a:solidFill>
                  <a:srgbClr val="F1612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US" dirty="0">
                <a:solidFill>
                  <a:srgbClr val="113480"/>
                </a:solidFill>
              </a:rPr>
              <a:t>What are additional variables that may influence student letter grades? </a:t>
            </a:r>
          </a:p>
          <a:p>
            <a:pPr marL="971550" lvl="1" indent="-514350">
              <a:buFont typeface="Wingdings" panose="05000000000000000000" pitchFamily="2" charset="2"/>
              <a:buChar char="§"/>
              <a:defRPr/>
            </a:pPr>
            <a:r>
              <a:rPr lang="en-US" sz="3000" dirty="0">
                <a:solidFill>
                  <a:srgbClr val="E87511"/>
                </a:solidFill>
              </a:rPr>
              <a:t>Students’ attendance to lectures</a:t>
            </a:r>
          </a:p>
          <a:p>
            <a:pPr>
              <a:defRPr/>
            </a:pPr>
            <a:r>
              <a:rPr lang="en-US" dirty="0">
                <a:solidFill>
                  <a:srgbClr val="113480"/>
                </a:solidFill>
              </a:rPr>
              <a:t>Why do you think lecture attendance will differentiates among letter grades? </a:t>
            </a:r>
          </a:p>
          <a:p>
            <a:pPr marL="971550" lvl="1" indent="-514350">
              <a:buFont typeface="Wingdings" panose="05000000000000000000" pitchFamily="2" charset="2"/>
              <a:buChar char="§"/>
              <a:defRPr/>
            </a:pPr>
            <a:r>
              <a:rPr lang="en-US" sz="3000" dirty="0">
                <a:solidFill>
                  <a:srgbClr val="E87511"/>
                </a:solidFill>
              </a:rPr>
              <a:t>Students with more lecture attendance are more likely to hear and take notes on the explanations for difficult topics. In the process, the chance that they will recall information for exams will be higher.</a:t>
            </a:r>
          </a:p>
        </p:txBody>
      </p:sp>
      <p:sp>
        <p:nvSpPr>
          <p:cNvPr id="6" name="Footer Placeholder 3"/>
          <p:cNvSpPr>
            <a:spLocks noGrp="1"/>
          </p:cNvSpPr>
          <p:nvPr>
            <p:ph type="ftr" sz="quarter" idx="11"/>
          </p:nvPr>
        </p:nvSpPr>
        <p:spPr>
          <a:xfrm>
            <a:off x="3124200" y="6356350"/>
            <a:ext cx="2895600" cy="365125"/>
          </a:xfrm>
        </p:spPr>
        <p:txBody>
          <a:bodyPr/>
          <a:lstStyle/>
          <a:p>
            <a:r>
              <a:rPr lang="en-US" dirty="0"/>
              <a:t>HDFS 7060 - </a:t>
            </a:r>
            <a:r>
              <a:rPr lang="en-US" dirty="0" err="1"/>
              <a:t>Bubb</a:t>
            </a:r>
            <a:r>
              <a:rPr lang="en-US" dirty="0"/>
              <a:t>, R.</a:t>
            </a:r>
          </a:p>
        </p:txBody>
      </p:sp>
    </p:spTree>
    <p:extLst>
      <p:ext uri="{BB962C8B-B14F-4D97-AF65-F5344CB8AC3E}">
        <p14:creationId xmlns:p14="http://schemas.microsoft.com/office/powerpoint/2010/main" val="3843375937"/>
      </p:ext>
    </p:extLst>
  </p:cSld>
  <p:clrMapOvr>
    <a:masterClrMapping/>
  </p:clrMapOvr>
  <mc:AlternateContent xmlns:mc="http://schemas.openxmlformats.org/markup-compatibility/2006" xmlns:p14="http://schemas.microsoft.com/office/powerpoint/2010/main">
    <mc:Choice Requires="p14">
      <p:transition spd="slow" p14:dur="2000" advTm="94461"/>
    </mc:Choice>
    <mc:Fallback xmlns="">
      <p:transition spd="slow" advTm="9446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76200" y="228600"/>
            <a:ext cx="7848600" cy="914400"/>
          </a:xfrm>
        </p:spPr>
        <p:txBody>
          <a:bodyPr/>
          <a:lstStyle/>
          <a:p>
            <a:r>
              <a:rPr lang="en-US" altLang="en-US" dirty="0">
                <a:latin typeface="Helvetica" pitchFamily="34" charset="0"/>
                <a:cs typeface="Helvetica" pitchFamily="34" charset="0"/>
              </a:rPr>
              <a:t>Conclusion Section</a:t>
            </a:r>
          </a:p>
        </p:txBody>
      </p:sp>
      <p:sp>
        <p:nvSpPr>
          <p:cNvPr id="5" name="Content Placeholder 2"/>
          <p:cNvSpPr txBox="1">
            <a:spLocks/>
          </p:cNvSpPr>
          <p:nvPr/>
        </p:nvSpPr>
        <p:spPr>
          <a:xfrm>
            <a:off x="228600" y="1447800"/>
            <a:ext cx="8763000" cy="4953000"/>
          </a:xfrm>
          <a:prstGeom prst="rect">
            <a:avLst/>
          </a:prstGeom>
        </p:spPr>
        <p:txBody>
          <a:bodyPr vert="horz" lIns="91440" tIns="45720" rIns="91440" bIns="45720" rtlCol="0">
            <a:normAutofit fontScale="92500" lnSpcReduction="20000"/>
          </a:bodyPr>
          <a:lstStyle>
            <a:lvl1pPr marL="0" indent="0" algn="l" defTabSz="914400" rtl="0" eaLnBrk="1" latinLnBrk="0" hangingPunct="1">
              <a:spcBef>
                <a:spcPct val="20000"/>
              </a:spcBef>
              <a:buFont typeface="Arial" panose="020B0604020202020204" pitchFamily="34" charset="0"/>
              <a:buNone/>
              <a:defRPr sz="3200" kern="1200">
                <a:solidFill>
                  <a:srgbClr val="002060"/>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800" kern="1200">
                <a:solidFill>
                  <a:srgbClr val="F1612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2000" kern="1200">
                <a:solidFill>
                  <a:srgbClr val="002060"/>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2000" kern="1200">
                <a:solidFill>
                  <a:srgbClr val="F1612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US" dirty="0">
                <a:solidFill>
                  <a:srgbClr val="113480"/>
                </a:solidFill>
              </a:rPr>
              <a:t>What limitations are present in the study design, data collection, or data analysis (</a:t>
            </a:r>
            <a:r>
              <a:rPr lang="en-US" sz="3000" dirty="0">
                <a:solidFill>
                  <a:srgbClr val="FF0000"/>
                </a:solidFill>
              </a:rPr>
              <a:t>assume finding is incorrect. Type I or II error</a:t>
            </a:r>
            <a:r>
              <a:rPr lang="en-US" dirty="0">
                <a:solidFill>
                  <a:srgbClr val="113480"/>
                </a:solidFill>
              </a:rPr>
              <a:t>)? </a:t>
            </a:r>
          </a:p>
          <a:p>
            <a:pPr marL="971550" lvl="1" indent="-514350">
              <a:buFont typeface="Wingdings" panose="05000000000000000000" pitchFamily="2" charset="2"/>
              <a:buChar char="§"/>
              <a:defRPr/>
            </a:pPr>
            <a:r>
              <a:rPr lang="en-US" sz="3000" dirty="0">
                <a:solidFill>
                  <a:srgbClr val="E87511"/>
                </a:solidFill>
              </a:rPr>
              <a:t>The categorization of grades decreases important variability within letter grade categories </a:t>
            </a:r>
          </a:p>
          <a:p>
            <a:pPr>
              <a:defRPr/>
            </a:pPr>
            <a:r>
              <a:rPr lang="en-US" dirty="0">
                <a:solidFill>
                  <a:srgbClr val="113480"/>
                </a:solidFill>
              </a:rPr>
              <a:t>How has the limitation possibly changed the findings of the study? </a:t>
            </a:r>
          </a:p>
          <a:p>
            <a:pPr marL="971550" lvl="1" indent="-514350">
              <a:buFont typeface="Wingdings" panose="05000000000000000000" pitchFamily="2" charset="2"/>
              <a:buChar char="§"/>
              <a:defRPr/>
            </a:pPr>
            <a:r>
              <a:rPr lang="en-US" sz="3000" dirty="0">
                <a:solidFill>
                  <a:srgbClr val="E87511"/>
                </a:solidFill>
              </a:rPr>
              <a:t>Using letter grades instead of grade percentages may reduce the validity of the findings. While reading quality may differentiate among letter grades, it may not differentiate within letter grades. As a result, reading quality may not be related at the grade percentage level.</a:t>
            </a:r>
          </a:p>
        </p:txBody>
      </p:sp>
      <p:sp>
        <p:nvSpPr>
          <p:cNvPr id="6" name="Footer Placeholder 3"/>
          <p:cNvSpPr>
            <a:spLocks noGrp="1"/>
          </p:cNvSpPr>
          <p:nvPr>
            <p:ph type="ftr" sz="quarter" idx="11"/>
          </p:nvPr>
        </p:nvSpPr>
        <p:spPr>
          <a:xfrm>
            <a:off x="3124200" y="6356350"/>
            <a:ext cx="2895600" cy="365125"/>
          </a:xfrm>
        </p:spPr>
        <p:txBody>
          <a:bodyPr/>
          <a:lstStyle/>
          <a:p>
            <a:r>
              <a:rPr lang="en-US" dirty="0"/>
              <a:t>HDFS 7060 - </a:t>
            </a:r>
            <a:r>
              <a:rPr lang="en-US" dirty="0" err="1"/>
              <a:t>Bubb</a:t>
            </a:r>
            <a:r>
              <a:rPr lang="en-US" dirty="0"/>
              <a:t>, R.</a:t>
            </a:r>
          </a:p>
        </p:txBody>
      </p:sp>
    </p:spTree>
    <p:extLst>
      <p:ext uri="{BB962C8B-B14F-4D97-AF65-F5344CB8AC3E}">
        <p14:creationId xmlns:p14="http://schemas.microsoft.com/office/powerpoint/2010/main" val="3484089160"/>
      </p:ext>
    </p:extLst>
  </p:cSld>
  <p:clrMapOvr>
    <a:masterClrMapping/>
  </p:clrMapOvr>
  <mc:AlternateContent xmlns:mc="http://schemas.openxmlformats.org/markup-compatibility/2006" xmlns:p14="http://schemas.microsoft.com/office/powerpoint/2010/main">
    <mc:Choice Requires="p14">
      <p:transition spd="slow" p14:dur="2000" advTm="94461"/>
    </mc:Choice>
    <mc:Fallback xmlns="">
      <p:transition spd="slow" advTm="9446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76200" y="228600"/>
            <a:ext cx="7848600" cy="914400"/>
          </a:xfrm>
        </p:spPr>
        <p:txBody>
          <a:bodyPr/>
          <a:lstStyle/>
          <a:p>
            <a:r>
              <a:rPr lang="en-US" altLang="en-US" dirty="0">
                <a:latin typeface="Helvetica" pitchFamily="34" charset="0"/>
                <a:cs typeface="Helvetica" pitchFamily="34" charset="0"/>
              </a:rPr>
              <a:t>Education Example</a:t>
            </a:r>
          </a:p>
        </p:txBody>
      </p:sp>
      <p:sp>
        <p:nvSpPr>
          <p:cNvPr id="5" name="Content Placeholder 2"/>
          <p:cNvSpPr txBox="1">
            <a:spLocks/>
          </p:cNvSpPr>
          <p:nvPr/>
        </p:nvSpPr>
        <p:spPr>
          <a:xfrm>
            <a:off x="228600" y="1447800"/>
            <a:ext cx="8763000" cy="4724400"/>
          </a:xfrm>
          <a:prstGeom prst="rect">
            <a:avLst/>
          </a:prstGeom>
        </p:spPr>
        <p:txBody>
          <a:bodyPr vert="horz" lIns="91440" tIns="45720" rIns="91440" bIns="45720" rtlCol="0">
            <a:normAutofit fontScale="92500" lnSpcReduction="20000"/>
          </a:bodyPr>
          <a:lstStyle>
            <a:lvl1pPr marL="0" indent="0" algn="l" defTabSz="914400" rtl="0" eaLnBrk="1" latinLnBrk="0" hangingPunct="1">
              <a:spcBef>
                <a:spcPct val="20000"/>
              </a:spcBef>
              <a:buFont typeface="Arial" panose="020B0604020202020204" pitchFamily="34" charset="0"/>
              <a:buNone/>
              <a:defRPr sz="3200" kern="1200">
                <a:solidFill>
                  <a:srgbClr val="002060"/>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800" kern="1200">
                <a:solidFill>
                  <a:srgbClr val="F1612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2000" kern="1200">
                <a:solidFill>
                  <a:srgbClr val="002060"/>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2000" kern="1200">
                <a:solidFill>
                  <a:srgbClr val="F1612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742950" indent="-742950">
              <a:defRPr/>
            </a:pPr>
            <a:r>
              <a:rPr lang="en-US" dirty="0">
                <a:solidFill>
                  <a:schemeClr val="tx1"/>
                </a:solidFill>
              </a:rPr>
              <a:t>RQ: Does the quality of textbook reading differentiate among student letter grades? </a:t>
            </a:r>
            <a:r>
              <a:rPr lang="en-US" sz="3000" i="1" dirty="0">
                <a:solidFill>
                  <a:srgbClr val="FF0000"/>
                </a:solidFill>
              </a:rPr>
              <a:t>But now as a multinomial logistic regression </a:t>
            </a:r>
          </a:p>
          <a:p>
            <a:pPr marL="742950" indent="-742950">
              <a:defRPr/>
            </a:pPr>
            <a:endParaRPr lang="en-US" sz="900" i="1" dirty="0">
              <a:solidFill>
                <a:srgbClr val="FF0000"/>
              </a:solidFill>
            </a:endParaRPr>
          </a:p>
          <a:p>
            <a:pPr marL="742950" indent="-742950">
              <a:defRPr/>
            </a:pPr>
            <a:r>
              <a:rPr lang="en-US" sz="3000" dirty="0">
                <a:solidFill>
                  <a:srgbClr val="FF0000"/>
                </a:solidFill>
              </a:rPr>
              <a:t>Don’t forget to adjust for alpha inflation</a:t>
            </a:r>
          </a:p>
          <a:p>
            <a:pPr>
              <a:defRPr/>
            </a:pPr>
            <a:endParaRPr lang="en-US" sz="1900" dirty="0">
              <a:solidFill>
                <a:srgbClr val="113480"/>
              </a:solidFill>
            </a:endParaRPr>
          </a:p>
          <a:p>
            <a:pPr>
              <a:defRPr/>
            </a:pPr>
            <a:r>
              <a:rPr lang="en-US" dirty="0">
                <a:solidFill>
                  <a:srgbClr val="113480"/>
                </a:solidFill>
              </a:rPr>
              <a:t>Outcome = Student letter grade </a:t>
            </a:r>
          </a:p>
          <a:p>
            <a:pPr lvl="1">
              <a:defRPr/>
            </a:pPr>
            <a:r>
              <a:rPr lang="en-US" altLang="en-US" sz="3200" dirty="0">
                <a:solidFill>
                  <a:schemeClr val="tx1"/>
                </a:solidFill>
                <a:sym typeface="Symbol" pitchFamily="18" charset="2"/>
              </a:rPr>
              <a:t>A = 4; B = 3; C = 2; D = 1; F = 0</a:t>
            </a:r>
          </a:p>
          <a:p>
            <a:pPr marL="914400" lvl="1" indent="-457200">
              <a:buFont typeface="Wingdings" panose="05000000000000000000" pitchFamily="2" charset="2"/>
              <a:buChar char="§"/>
              <a:defRPr/>
            </a:pPr>
            <a:r>
              <a:rPr lang="en-US" sz="3200" dirty="0">
                <a:solidFill>
                  <a:srgbClr val="FF0000"/>
                </a:solidFill>
                <a:sym typeface="Symbol" pitchFamily="18" charset="2"/>
              </a:rPr>
              <a:t>“A” grade is the referent group</a:t>
            </a:r>
            <a:endParaRPr lang="en-US" altLang="en-US" sz="3200" dirty="0">
              <a:solidFill>
                <a:srgbClr val="FF0000"/>
              </a:solidFill>
              <a:sym typeface="Symbol" pitchFamily="18" charset="2"/>
            </a:endParaRPr>
          </a:p>
          <a:p>
            <a:pPr>
              <a:defRPr/>
            </a:pPr>
            <a:r>
              <a:rPr lang="en-US" dirty="0">
                <a:solidFill>
                  <a:srgbClr val="113480"/>
                </a:solidFill>
              </a:rPr>
              <a:t>Predictors </a:t>
            </a:r>
            <a:endParaRPr lang="en-US" sz="2800" dirty="0">
              <a:solidFill>
                <a:schemeClr val="tx1"/>
              </a:solidFill>
            </a:endParaRPr>
          </a:p>
          <a:p>
            <a:pPr marL="971550" lvl="1" indent="-514350">
              <a:buFont typeface="Wingdings" panose="05000000000000000000" pitchFamily="2" charset="2"/>
              <a:buChar char="§"/>
              <a:defRPr/>
            </a:pPr>
            <a:r>
              <a:rPr lang="en-US" sz="3200" dirty="0">
                <a:solidFill>
                  <a:srgbClr val="E87511"/>
                </a:solidFill>
                <a:sym typeface="Symbol" pitchFamily="18" charset="2"/>
              </a:rPr>
              <a:t>Self-reported quality of textbook reading                       </a:t>
            </a:r>
          </a:p>
          <a:p>
            <a:pPr marL="1428750" lvl="2" indent="-514350">
              <a:buFont typeface="Wingdings" panose="05000000000000000000" pitchFamily="2" charset="2"/>
              <a:buChar char="§"/>
              <a:defRPr/>
            </a:pPr>
            <a:r>
              <a:rPr lang="en-US" sz="2000" dirty="0">
                <a:solidFill>
                  <a:schemeClr val="tx1"/>
                </a:solidFill>
                <a:sym typeface="Symbol" pitchFamily="18" charset="2"/>
              </a:rPr>
              <a:t>(5 </a:t>
            </a:r>
            <a:r>
              <a:rPr lang="en-US" sz="2000" dirty="0" err="1">
                <a:solidFill>
                  <a:schemeClr val="tx1"/>
                </a:solidFill>
                <a:sym typeface="Symbol" pitchFamily="18" charset="2"/>
              </a:rPr>
              <a:t>pt</a:t>
            </a:r>
            <a:r>
              <a:rPr lang="en-US" sz="2000" dirty="0">
                <a:solidFill>
                  <a:schemeClr val="tx1"/>
                </a:solidFill>
                <a:sym typeface="Symbol" pitchFamily="18" charset="2"/>
              </a:rPr>
              <a:t> scale; 0 = never read)</a:t>
            </a:r>
          </a:p>
          <a:p>
            <a:pPr marL="971550" lvl="1" indent="-514350">
              <a:buFont typeface="Wingdings" panose="05000000000000000000" pitchFamily="2" charset="2"/>
              <a:buChar char="§"/>
              <a:defRPr/>
            </a:pPr>
            <a:endParaRPr lang="en-US" sz="2400" dirty="0">
              <a:solidFill>
                <a:schemeClr val="tx1"/>
              </a:solidFill>
              <a:sym typeface="Symbol" pitchFamily="18" charset="2"/>
            </a:endParaRPr>
          </a:p>
          <a:p>
            <a:pPr marL="0" lvl="1">
              <a:defRPr/>
            </a:pPr>
            <a:endParaRPr lang="en-US" sz="3000" i="1" dirty="0">
              <a:solidFill>
                <a:srgbClr val="E87511"/>
              </a:solidFill>
            </a:endParaRPr>
          </a:p>
        </p:txBody>
      </p:sp>
      <p:sp>
        <p:nvSpPr>
          <p:cNvPr id="6" name="Footer Placeholder 3"/>
          <p:cNvSpPr>
            <a:spLocks noGrp="1"/>
          </p:cNvSpPr>
          <p:nvPr>
            <p:ph type="ftr" sz="quarter" idx="11"/>
          </p:nvPr>
        </p:nvSpPr>
        <p:spPr>
          <a:xfrm>
            <a:off x="3124200" y="6356350"/>
            <a:ext cx="2895600" cy="365125"/>
          </a:xfrm>
        </p:spPr>
        <p:txBody>
          <a:bodyPr/>
          <a:lstStyle/>
          <a:p>
            <a:r>
              <a:rPr lang="en-US" dirty="0"/>
              <a:t>HDFS 7060 - </a:t>
            </a:r>
            <a:r>
              <a:rPr lang="en-US" dirty="0" err="1"/>
              <a:t>Bubb</a:t>
            </a:r>
            <a:r>
              <a:rPr lang="en-US" dirty="0"/>
              <a:t>, R.</a:t>
            </a:r>
          </a:p>
        </p:txBody>
      </p:sp>
    </p:spTree>
    <p:extLst>
      <p:ext uri="{BB962C8B-B14F-4D97-AF65-F5344CB8AC3E}">
        <p14:creationId xmlns:p14="http://schemas.microsoft.com/office/powerpoint/2010/main" val="3631259618"/>
      </p:ext>
    </p:extLst>
  </p:cSld>
  <p:clrMapOvr>
    <a:masterClrMapping/>
  </p:clrMapOvr>
  <mc:AlternateContent xmlns:mc="http://schemas.openxmlformats.org/markup-compatibility/2006" xmlns:p14="http://schemas.microsoft.com/office/powerpoint/2010/main">
    <mc:Choice Requires="p14">
      <p:transition spd="slow" p14:dur="2000" advTm="94461"/>
    </mc:Choice>
    <mc:Fallback xmlns="">
      <p:transition spd="slow" advTm="94461"/>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76200" y="228600"/>
            <a:ext cx="7848600" cy="914400"/>
          </a:xfrm>
        </p:spPr>
        <p:txBody>
          <a:bodyPr/>
          <a:lstStyle/>
          <a:p>
            <a:r>
              <a:rPr lang="en-US" altLang="en-US" dirty="0">
                <a:latin typeface="Helvetica" pitchFamily="34" charset="0"/>
                <a:cs typeface="Helvetica" pitchFamily="34" charset="0"/>
              </a:rPr>
              <a:t>Education Example</a:t>
            </a:r>
          </a:p>
        </p:txBody>
      </p:sp>
      <p:sp>
        <p:nvSpPr>
          <p:cNvPr id="5" name="Content Placeholder 2"/>
          <p:cNvSpPr txBox="1">
            <a:spLocks/>
          </p:cNvSpPr>
          <p:nvPr/>
        </p:nvSpPr>
        <p:spPr>
          <a:xfrm>
            <a:off x="228600" y="1447800"/>
            <a:ext cx="8763000" cy="4724400"/>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3200" kern="1200">
                <a:solidFill>
                  <a:srgbClr val="002060"/>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800" kern="1200">
                <a:solidFill>
                  <a:srgbClr val="F1612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2000" kern="1200">
                <a:solidFill>
                  <a:srgbClr val="002060"/>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2000" kern="1200">
                <a:solidFill>
                  <a:srgbClr val="F1612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742950" indent="-742950">
              <a:defRPr/>
            </a:pPr>
            <a:r>
              <a:rPr lang="en-US" dirty="0">
                <a:solidFill>
                  <a:schemeClr val="tx1"/>
                </a:solidFill>
              </a:rPr>
              <a:t>RQ: Does employment differentiate among student letter grades?</a:t>
            </a:r>
          </a:p>
          <a:p>
            <a:pPr>
              <a:defRPr/>
            </a:pPr>
            <a:endParaRPr lang="en-US" sz="1900" dirty="0">
              <a:solidFill>
                <a:srgbClr val="113480"/>
              </a:solidFill>
            </a:endParaRPr>
          </a:p>
          <a:p>
            <a:pPr>
              <a:defRPr/>
            </a:pPr>
            <a:r>
              <a:rPr lang="en-US" dirty="0">
                <a:solidFill>
                  <a:srgbClr val="113480"/>
                </a:solidFill>
              </a:rPr>
              <a:t>Outcome = Student letter grade </a:t>
            </a:r>
          </a:p>
          <a:p>
            <a:pPr lvl="1">
              <a:defRPr/>
            </a:pPr>
            <a:r>
              <a:rPr lang="en-US" altLang="en-US" sz="3200" dirty="0">
                <a:solidFill>
                  <a:schemeClr val="tx1"/>
                </a:solidFill>
                <a:sym typeface="Symbol" pitchFamily="18" charset="2"/>
              </a:rPr>
              <a:t>A = 4; B = 3; C = 2; D = 1; F = 0</a:t>
            </a:r>
          </a:p>
          <a:p>
            <a:pPr marL="914400" lvl="1" indent="-457200">
              <a:buFont typeface="Wingdings" panose="05000000000000000000" pitchFamily="2" charset="2"/>
              <a:buChar char="§"/>
              <a:defRPr/>
            </a:pPr>
            <a:r>
              <a:rPr lang="en-US" sz="3200" dirty="0">
                <a:solidFill>
                  <a:srgbClr val="FF0000"/>
                </a:solidFill>
                <a:sym typeface="Symbol" pitchFamily="18" charset="2"/>
              </a:rPr>
              <a:t>“A” grade is the referent group</a:t>
            </a:r>
            <a:endParaRPr lang="en-US" altLang="en-US" sz="3200" dirty="0">
              <a:solidFill>
                <a:srgbClr val="FF0000"/>
              </a:solidFill>
              <a:sym typeface="Symbol" pitchFamily="18" charset="2"/>
            </a:endParaRPr>
          </a:p>
          <a:p>
            <a:pPr>
              <a:defRPr/>
            </a:pPr>
            <a:r>
              <a:rPr lang="en-US" dirty="0">
                <a:solidFill>
                  <a:srgbClr val="113480"/>
                </a:solidFill>
              </a:rPr>
              <a:t>Predictors </a:t>
            </a:r>
            <a:endParaRPr lang="en-US" sz="2800" dirty="0">
              <a:solidFill>
                <a:schemeClr val="tx1"/>
              </a:solidFill>
            </a:endParaRPr>
          </a:p>
          <a:p>
            <a:pPr marL="971550" lvl="1" indent="-514350">
              <a:buFont typeface="Wingdings" panose="05000000000000000000" pitchFamily="2" charset="2"/>
              <a:buChar char="§"/>
              <a:defRPr/>
            </a:pPr>
            <a:r>
              <a:rPr lang="en-US" sz="3200" dirty="0">
                <a:solidFill>
                  <a:srgbClr val="E87511"/>
                </a:solidFill>
                <a:sym typeface="Symbol" pitchFamily="18" charset="2"/>
              </a:rPr>
              <a:t>Self-reported employment		                       </a:t>
            </a:r>
            <a:r>
              <a:rPr lang="en-US" sz="2400" dirty="0">
                <a:solidFill>
                  <a:schemeClr val="tx1"/>
                </a:solidFill>
                <a:sym typeface="Symbol" pitchFamily="18" charset="2"/>
              </a:rPr>
              <a:t>(0 = unemployed; 1 = employed)</a:t>
            </a:r>
          </a:p>
          <a:p>
            <a:pPr marL="0" lvl="1">
              <a:defRPr/>
            </a:pPr>
            <a:endParaRPr lang="en-US" sz="3000" i="1" dirty="0">
              <a:solidFill>
                <a:srgbClr val="E87511"/>
              </a:solidFill>
            </a:endParaRPr>
          </a:p>
        </p:txBody>
      </p:sp>
      <p:sp>
        <p:nvSpPr>
          <p:cNvPr id="6" name="Footer Placeholder 3"/>
          <p:cNvSpPr>
            <a:spLocks noGrp="1"/>
          </p:cNvSpPr>
          <p:nvPr>
            <p:ph type="ftr" sz="quarter" idx="11"/>
          </p:nvPr>
        </p:nvSpPr>
        <p:spPr>
          <a:xfrm>
            <a:off x="3124200" y="6356350"/>
            <a:ext cx="2895600" cy="365125"/>
          </a:xfrm>
        </p:spPr>
        <p:txBody>
          <a:bodyPr/>
          <a:lstStyle/>
          <a:p>
            <a:r>
              <a:rPr lang="en-US" dirty="0"/>
              <a:t>HDFS 7060 - </a:t>
            </a:r>
            <a:r>
              <a:rPr lang="en-US" dirty="0" err="1"/>
              <a:t>Bubb</a:t>
            </a:r>
            <a:r>
              <a:rPr lang="en-US" dirty="0"/>
              <a:t>, R.</a:t>
            </a:r>
          </a:p>
        </p:txBody>
      </p:sp>
    </p:spTree>
    <p:extLst>
      <p:ext uri="{BB962C8B-B14F-4D97-AF65-F5344CB8AC3E}">
        <p14:creationId xmlns:p14="http://schemas.microsoft.com/office/powerpoint/2010/main" val="3465642965"/>
      </p:ext>
    </p:extLst>
  </p:cSld>
  <p:clrMapOvr>
    <a:masterClrMapping/>
  </p:clrMapOvr>
  <mc:AlternateContent xmlns:mc="http://schemas.openxmlformats.org/markup-compatibility/2006" xmlns:p14="http://schemas.microsoft.com/office/powerpoint/2010/main">
    <mc:Choice Requires="p14">
      <p:transition spd="slow" p14:dur="2000" advTm="94461"/>
    </mc:Choice>
    <mc:Fallback xmlns="">
      <p:transition spd="slow" advTm="94461"/>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76200" y="228600"/>
            <a:ext cx="7848600" cy="914400"/>
          </a:xfrm>
        </p:spPr>
        <p:txBody>
          <a:bodyPr/>
          <a:lstStyle/>
          <a:p>
            <a:r>
              <a:rPr lang="en-US" altLang="en-US" dirty="0">
                <a:latin typeface="Helvetica" pitchFamily="34" charset="0"/>
                <a:cs typeface="Helvetica" pitchFamily="34" charset="0"/>
              </a:rPr>
              <a:t>Education Example</a:t>
            </a:r>
          </a:p>
        </p:txBody>
      </p:sp>
      <p:sp>
        <p:nvSpPr>
          <p:cNvPr id="5" name="Content Placeholder 2"/>
          <p:cNvSpPr txBox="1">
            <a:spLocks/>
          </p:cNvSpPr>
          <p:nvPr/>
        </p:nvSpPr>
        <p:spPr>
          <a:xfrm>
            <a:off x="228600" y="1447800"/>
            <a:ext cx="8763000" cy="4724400"/>
          </a:xfrm>
          <a:prstGeom prst="rect">
            <a:avLst/>
          </a:prstGeom>
        </p:spPr>
        <p:txBody>
          <a:bodyPr vert="horz" lIns="91440" tIns="45720" rIns="91440" bIns="45720" rtlCol="0">
            <a:normAutofit fontScale="85000" lnSpcReduction="10000"/>
          </a:bodyPr>
          <a:lstStyle>
            <a:lvl1pPr marL="0" indent="0" algn="l" defTabSz="914400" rtl="0" eaLnBrk="1" latinLnBrk="0" hangingPunct="1">
              <a:spcBef>
                <a:spcPct val="20000"/>
              </a:spcBef>
              <a:buFont typeface="Arial" panose="020B0604020202020204" pitchFamily="34" charset="0"/>
              <a:buNone/>
              <a:defRPr sz="3200" kern="1200">
                <a:solidFill>
                  <a:srgbClr val="002060"/>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800" kern="1200">
                <a:solidFill>
                  <a:srgbClr val="F1612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2000" kern="1200">
                <a:solidFill>
                  <a:srgbClr val="002060"/>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2000" kern="1200">
                <a:solidFill>
                  <a:srgbClr val="F1612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742950" indent="-742950">
              <a:defRPr/>
            </a:pPr>
            <a:r>
              <a:rPr lang="en-US" dirty="0">
                <a:solidFill>
                  <a:schemeClr val="tx1"/>
                </a:solidFill>
              </a:rPr>
              <a:t>RQ: Does the quality of textbook reading and employment differentiate among student letter grades?</a:t>
            </a:r>
          </a:p>
          <a:p>
            <a:pPr>
              <a:defRPr/>
            </a:pPr>
            <a:endParaRPr lang="en-US" sz="1900" dirty="0">
              <a:solidFill>
                <a:srgbClr val="113480"/>
              </a:solidFill>
            </a:endParaRPr>
          </a:p>
          <a:p>
            <a:pPr>
              <a:defRPr/>
            </a:pPr>
            <a:r>
              <a:rPr lang="en-US" dirty="0">
                <a:solidFill>
                  <a:srgbClr val="113480"/>
                </a:solidFill>
              </a:rPr>
              <a:t>Outcome = Student letter grade </a:t>
            </a:r>
          </a:p>
          <a:p>
            <a:pPr lvl="1">
              <a:defRPr/>
            </a:pPr>
            <a:r>
              <a:rPr lang="en-US" altLang="en-US" sz="3200" dirty="0">
                <a:solidFill>
                  <a:schemeClr val="tx1"/>
                </a:solidFill>
                <a:sym typeface="Symbol" pitchFamily="18" charset="2"/>
              </a:rPr>
              <a:t>A = 4; B = 3; C = 2; D = 1; F = 0</a:t>
            </a:r>
          </a:p>
          <a:p>
            <a:pPr marL="914400" lvl="1" indent="-457200">
              <a:buFont typeface="Wingdings" panose="05000000000000000000" pitchFamily="2" charset="2"/>
              <a:buChar char="§"/>
              <a:defRPr/>
            </a:pPr>
            <a:r>
              <a:rPr lang="en-US" sz="3200" dirty="0">
                <a:solidFill>
                  <a:srgbClr val="FF0000"/>
                </a:solidFill>
                <a:sym typeface="Symbol" pitchFamily="18" charset="2"/>
              </a:rPr>
              <a:t>“A” grade is the referent group</a:t>
            </a:r>
            <a:endParaRPr lang="en-US" altLang="en-US" sz="3200" dirty="0">
              <a:solidFill>
                <a:srgbClr val="FF0000"/>
              </a:solidFill>
              <a:sym typeface="Symbol" pitchFamily="18" charset="2"/>
            </a:endParaRPr>
          </a:p>
          <a:p>
            <a:pPr>
              <a:defRPr/>
            </a:pPr>
            <a:r>
              <a:rPr lang="en-US" dirty="0">
                <a:solidFill>
                  <a:srgbClr val="113480"/>
                </a:solidFill>
              </a:rPr>
              <a:t>Predictors </a:t>
            </a:r>
            <a:endParaRPr lang="en-US" sz="2800" dirty="0">
              <a:solidFill>
                <a:schemeClr val="tx1"/>
              </a:solidFill>
            </a:endParaRPr>
          </a:p>
          <a:p>
            <a:pPr marL="971550" lvl="1" indent="-514350">
              <a:buFont typeface="Wingdings" panose="05000000000000000000" pitchFamily="2" charset="2"/>
              <a:buChar char="§"/>
              <a:defRPr/>
            </a:pPr>
            <a:r>
              <a:rPr lang="en-US" sz="3200" dirty="0">
                <a:solidFill>
                  <a:srgbClr val="E87511"/>
                </a:solidFill>
                <a:sym typeface="Symbol" pitchFamily="18" charset="2"/>
              </a:rPr>
              <a:t>Self-reported quality of textbook reading                       </a:t>
            </a:r>
            <a:r>
              <a:rPr lang="en-US" sz="2400" dirty="0">
                <a:solidFill>
                  <a:schemeClr val="tx1"/>
                </a:solidFill>
                <a:sym typeface="Symbol" pitchFamily="18" charset="2"/>
              </a:rPr>
              <a:t>(5 </a:t>
            </a:r>
            <a:r>
              <a:rPr lang="en-US" sz="2400" dirty="0" err="1">
                <a:solidFill>
                  <a:schemeClr val="tx1"/>
                </a:solidFill>
                <a:sym typeface="Symbol" pitchFamily="18" charset="2"/>
              </a:rPr>
              <a:t>pt</a:t>
            </a:r>
            <a:r>
              <a:rPr lang="en-US" sz="2400" dirty="0">
                <a:solidFill>
                  <a:schemeClr val="tx1"/>
                </a:solidFill>
                <a:sym typeface="Symbol" pitchFamily="18" charset="2"/>
              </a:rPr>
              <a:t> scale; 0 = never read)</a:t>
            </a:r>
          </a:p>
          <a:p>
            <a:pPr marL="971550" lvl="1" indent="-514350">
              <a:buFont typeface="Wingdings" panose="05000000000000000000" pitchFamily="2" charset="2"/>
              <a:buChar char="§"/>
              <a:defRPr/>
            </a:pPr>
            <a:r>
              <a:rPr lang="en-US" sz="3200" dirty="0">
                <a:solidFill>
                  <a:srgbClr val="E87511"/>
                </a:solidFill>
                <a:sym typeface="Symbol" pitchFamily="18" charset="2"/>
              </a:rPr>
              <a:t>Self-reported employment		                  	     </a:t>
            </a:r>
            <a:r>
              <a:rPr lang="en-US" sz="2400" dirty="0">
                <a:solidFill>
                  <a:schemeClr val="tx1"/>
                </a:solidFill>
                <a:sym typeface="Symbol" pitchFamily="18" charset="2"/>
              </a:rPr>
              <a:t>(0 = unemployed; 1 = employed)</a:t>
            </a:r>
          </a:p>
          <a:p>
            <a:pPr marL="0" lvl="1">
              <a:defRPr/>
            </a:pPr>
            <a:endParaRPr lang="en-US" sz="3000" i="1" dirty="0">
              <a:solidFill>
                <a:srgbClr val="E87511"/>
              </a:solidFill>
            </a:endParaRPr>
          </a:p>
        </p:txBody>
      </p:sp>
      <p:sp>
        <p:nvSpPr>
          <p:cNvPr id="6" name="Footer Placeholder 3"/>
          <p:cNvSpPr>
            <a:spLocks noGrp="1"/>
          </p:cNvSpPr>
          <p:nvPr>
            <p:ph type="ftr" sz="quarter" idx="11"/>
          </p:nvPr>
        </p:nvSpPr>
        <p:spPr>
          <a:xfrm>
            <a:off x="3124200" y="6356350"/>
            <a:ext cx="2895600" cy="365125"/>
          </a:xfrm>
        </p:spPr>
        <p:txBody>
          <a:bodyPr/>
          <a:lstStyle/>
          <a:p>
            <a:r>
              <a:rPr lang="en-US" dirty="0"/>
              <a:t>HDFS 7060 - </a:t>
            </a:r>
            <a:r>
              <a:rPr lang="en-US" dirty="0" err="1"/>
              <a:t>Bubb</a:t>
            </a:r>
            <a:r>
              <a:rPr lang="en-US" dirty="0"/>
              <a:t>, R.</a:t>
            </a:r>
          </a:p>
        </p:txBody>
      </p:sp>
    </p:spTree>
    <p:extLst>
      <p:ext uri="{BB962C8B-B14F-4D97-AF65-F5344CB8AC3E}">
        <p14:creationId xmlns:p14="http://schemas.microsoft.com/office/powerpoint/2010/main" val="4070369244"/>
      </p:ext>
    </p:extLst>
  </p:cSld>
  <p:clrMapOvr>
    <a:masterClrMapping/>
  </p:clrMapOvr>
  <mc:AlternateContent xmlns:mc="http://schemas.openxmlformats.org/markup-compatibility/2006" xmlns:p14="http://schemas.microsoft.com/office/powerpoint/2010/main">
    <mc:Choice Requires="p14">
      <p:transition spd="slow" p14:dur="2000" advTm="94461"/>
    </mc:Choice>
    <mc:Fallback xmlns="">
      <p:transition spd="slow" advTm="9446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76200" y="228600"/>
            <a:ext cx="7848600" cy="914400"/>
          </a:xfrm>
        </p:spPr>
        <p:txBody>
          <a:bodyPr/>
          <a:lstStyle/>
          <a:p>
            <a:r>
              <a:rPr lang="en-US" altLang="en-US" dirty="0">
                <a:latin typeface="Helvetica" pitchFamily="34" charset="0"/>
                <a:cs typeface="Helvetica" pitchFamily="34" charset="0"/>
              </a:rPr>
              <a:t>Discrete Regression</a:t>
            </a:r>
          </a:p>
        </p:txBody>
      </p:sp>
      <p:sp>
        <p:nvSpPr>
          <p:cNvPr id="5" name="Content Placeholder 2"/>
          <p:cNvSpPr txBox="1">
            <a:spLocks/>
          </p:cNvSpPr>
          <p:nvPr/>
        </p:nvSpPr>
        <p:spPr>
          <a:xfrm>
            <a:off x="228600" y="1447800"/>
            <a:ext cx="8763000" cy="4953000"/>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3200" kern="1200">
                <a:solidFill>
                  <a:srgbClr val="002060"/>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800" kern="1200">
                <a:solidFill>
                  <a:srgbClr val="F1612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2000" kern="1200">
                <a:solidFill>
                  <a:srgbClr val="002060"/>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2000" kern="1200">
                <a:solidFill>
                  <a:srgbClr val="F1612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US" dirty="0">
                <a:solidFill>
                  <a:srgbClr val="113480"/>
                </a:solidFill>
              </a:rPr>
              <a:t>Predict discrete outcomes (3+ levels) from one or more predictor variables</a:t>
            </a:r>
          </a:p>
          <a:p>
            <a:pPr marL="971550" lvl="1" indent="-514350">
              <a:buFont typeface="Wingdings" panose="05000000000000000000" pitchFamily="2" charset="2"/>
              <a:buChar char="§"/>
              <a:defRPr/>
            </a:pPr>
            <a:r>
              <a:rPr lang="en-US" sz="3000" dirty="0">
                <a:solidFill>
                  <a:srgbClr val="E87511"/>
                </a:solidFill>
              </a:rPr>
              <a:t>Similar to binary logistic regression </a:t>
            </a:r>
          </a:p>
          <a:p>
            <a:pPr marL="1428750" lvl="2" indent="-514350">
              <a:buFont typeface="Wingdings" panose="05000000000000000000" pitchFamily="2" charset="2"/>
              <a:buChar char="§"/>
              <a:defRPr/>
            </a:pPr>
            <a:r>
              <a:rPr lang="en-US" sz="2600" dirty="0">
                <a:solidFill>
                  <a:srgbClr val="002060"/>
                </a:solidFill>
              </a:rPr>
              <a:t>Outcome variable should be nominal</a:t>
            </a:r>
          </a:p>
          <a:p>
            <a:pPr marL="1885950" lvl="3" indent="-514350">
              <a:buFont typeface="Wingdings" panose="05000000000000000000" pitchFamily="2" charset="2"/>
              <a:buChar char="§"/>
              <a:defRPr/>
            </a:pPr>
            <a:r>
              <a:rPr lang="en-US" sz="2200" dirty="0">
                <a:solidFill>
                  <a:schemeClr val="tx1"/>
                </a:solidFill>
              </a:rPr>
              <a:t>If ordinal, then use ordinal logistic regression</a:t>
            </a:r>
            <a:endParaRPr lang="en-US" dirty="0">
              <a:solidFill>
                <a:srgbClr val="FF0000"/>
              </a:solidFill>
            </a:endParaRPr>
          </a:p>
          <a:p>
            <a:pPr marL="1428750" lvl="2" indent="-514350">
              <a:buFont typeface="Wingdings" panose="05000000000000000000" pitchFamily="2" charset="2"/>
              <a:buChar char="§"/>
              <a:defRPr/>
            </a:pPr>
            <a:r>
              <a:rPr lang="en-US" sz="2600" dirty="0">
                <a:solidFill>
                  <a:srgbClr val="002060"/>
                </a:solidFill>
              </a:rPr>
              <a:t>Interpreted in terms of natural log of odd ratios</a:t>
            </a:r>
          </a:p>
          <a:p>
            <a:pPr marL="1428750" lvl="2" indent="-514350">
              <a:buFont typeface="Wingdings" panose="05000000000000000000" pitchFamily="2" charset="2"/>
              <a:buChar char="§"/>
              <a:defRPr/>
            </a:pPr>
            <a:r>
              <a:rPr lang="en-US" sz="2600" dirty="0">
                <a:solidFill>
                  <a:srgbClr val="002060"/>
                </a:solidFill>
              </a:rPr>
              <a:t>But now with multiple comparisons </a:t>
            </a:r>
            <a:r>
              <a:rPr lang="en-US" sz="2000" dirty="0">
                <a:solidFill>
                  <a:srgbClr val="FF0000"/>
                </a:solidFill>
              </a:rPr>
              <a:t>(2 at a time) </a:t>
            </a:r>
          </a:p>
          <a:p>
            <a:pPr marL="1428750" lvl="2" indent="-514350">
              <a:buFont typeface="Wingdings" panose="05000000000000000000" pitchFamily="2" charset="2"/>
              <a:buChar char="§"/>
              <a:defRPr/>
            </a:pPr>
            <a:r>
              <a:rPr lang="en-US" sz="2600" dirty="0">
                <a:solidFill>
                  <a:srgbClr val="002060"/>
                </a:solidFill>
              </a:rPr>
              <a:t>Each comparison will be in terms of a referent group</a:t>
            </a:r>
          </a:p>
        </p:txBody>
      </p:sp>
      <p:sp>
        <p:nvSpPr>
          <p:cNvPr id="6" name="Footer Placeholder 3"/>
          <p:cNvSpPr>
            <a:spLocks noGrp="1"/>
          </p:cNvSpPr>
          <p:nvPr>
            <p:ph type="ftr" sz="quarter" idx="11"/>
          </p:nvPr>
        </p:nvSpPr>
        <p:spPr>
          <a:xfrm>
            <a:off x="3124200" y="6356350"/>
            <a:ext cx="2895600" cy="365125"/>
          </a:xfrm>
        </p:spPr>
        <p:txBody>
          <a:bodyPr/>
          <a:lstStyle/>
          <a:p>
            <a:r>
              <a:rPr lang="en-US" dirty="0"/>
              <a:t>HDFS 7060 - </a:t>
            </a:r>
            <a:r>
              <a:rPr lang="en-US" dirty="0" err="1"/>
              <a:t>Bubb</a:t>
            </a:r>
            <a:r>
              <a:rPr lang="en-US" dirty="0"/>
              <a:t>, R.</a:t>
            </a:r>
          </a:p>
        </p:txBody>
      </p:sp>
    </p:spTree>
    <p:extLst>
      <p:ext uri="{BB962C8B-B14F-4D97-AF65-F5344CB8AC3E}">
        <p14:creationId xmlns:p14="http://schemas.microsoft.com/office/powerpoint/2010/main" val="544565081"/>
      </p:ext>
    </p:extLst>
  </p:cSld>
  <p:clrMapOvr>
    <a:masterClrMapping/>
  </p:clrMapOvr>
  <mc:AlternateContent xmlns:mc="http://schemas.openxmlformats.org/markup-compatibility/2006" xmlns:p14="http://schemas.microsoft.com/office/powerpoint/2010/main">
    <mc:Choice Requires="p14">
      <p:transition spd="slow" p14:dur="2000" advTm="94461"/>
    </mc:Choice>
    <mc:Fallback xmlns="">
      <p:transition spd="slow" advTm="9446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76200" y="228600"/>
            <a:ext cx="7848600" cy="914400"/>
          </a:xfrm>
        </p:spPr>
        <p:txBody>
          <a:bodyPr/>
          <a:lstStyle/>
          <a:p>
            <a:r>
              <a:rPr lang="en-US" altLang="en-US" dirty="0">
                <a:latin typeface="Helvetica" pitchFamily="34" charset="0"/>
                <a:cs typeface="Helvetica" pitchFamily="34" charset="0"/>
              </a:rPr>
              <a:t>Discrete Regression</a:t>
            </a:r>
          </a:p>
        </p:txBody>
      </p:sp>
      <p:sp>
        <p:nvSpPr>
          <p:cNvPr id="5" name="Content Placeholder 2"/>
          <p:cNvSpPr txBox="1">
            <a:spLocks/>
          </p:cNvSpPr>
          <p:nvPr/>
        </p:nvSpPr>
        <p:spPr>
          <a:xfrm>
            <a:off x="228600" y="1447800"/>
            <a:ext cx="8763000" cy="4953000"/>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3200" kern="1200">
                <a:solidFill>
                  <a:srgbClr val="002060"/>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800" kern="1200">
                <a:solidFill>
                  <a:srgbClr val="F1612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2000" kern="1200">
                <a:solidFill>
                  <a:srgbClr val="002060"/>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2000" kern="1200">
                <a:solidFill>
                  <a:srgbClr val="F1612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US" dirty="0">
                <a:solidFill>
                  <a:schemeClr val="bg1">
                    <a:lumMod val="75000"/>
                  </a:schemeClr>
                </a:solidFill>
              </a:rPr>
              <a:t>Predict discrete outcomes (3+ levels) from one or more predictor variables</a:t>
            </a:r>
          </a:p>
          <a:p>
            <a:pPr marL="971550" lvl="1" indent="-514350">
              <a:buFont typeface="Wingdings" panose="05000000000000000000" pitchFamily="2" charset="2"/>
              <a:buChar char="§"/>
              <a:defRPr/>
            </a:pPr>
            <a:r>
              <a:rPr lang="en-US" sz="3000" dirty="0">
                <a:solidFill>
                  <a:schemeClr val="bg1">
                    <a:lumMod val="75000"/>
                  </a:schemeClr>
                </a:solidFill>
              </a:rPr>
              <a:t>Similar to binary logistic regression </a:t>
            </a:r>
          </a:p>
          <a:p>
            <a:pPr marL="1428750" lvl="2" indent="-514350">
              <a:buFont typeface="Wingdings" panose="05000000000000000000" pitchFamily="2" charset="2"/>
              <a:buChar char="§"/>
              <a:defRPr/>
            </a:pPr>
            <a:r>
              <a:rPr lang="en-US" sz="2600" dirty="0">
                <a:solidFill>
                  <a:schemeClr val="bg1">
                    <a:lumMod val="75000"/>
                  </a:schemeClr>
                </a:solidFill>
              </a:rPr>
              <a:t>Outcome variable should be nominal</a:t>
            </a:r>
          </a:p>
          <a:p>
            <a:pPr marL="1885950" lvl="3" indent="-514350">
              <a:buFont typeface="Wingdings" panose="05000000000000000000" pitchFamily="2" charset="2"/>
              <a:buChar char="§"/>
              <a:defRPr/>
            </a:pPr>
            <a:r>
              <a:rPr lang="en-US" sz="2200" dirty="0">
                <a:solidFill>
                  <a:schemeClr val="bg1">
                    <a:lumMod val="65000"/>
                  </a:schemeClr>
                </a:solidFill>
              </a:rPr>
              <a:t>If ordinal, then use ordinal logistic regression</a:t>
            </a:r>
            <a:endParaRPr lang="en-US" sz="2400" dirty="0">
              <a:solidFill>
                <a:schemeClr val="bg1">
                  <a:lumMod val="65000"/>
                </a:schemeClr>
              </a:solidFill>
            </a:endParaRPr>
          </a:p>
          <a:p>
            <a:pPr marL="1428750" lvl="2" indent="-514350">
              <a:buFont typeface="Wingdings" panose="05000000000000000000" pitchFamily="2" charset="2"/>
              <a:buChar char="§"/>
              <a:defRPr/>
            </a:pPr>
            <a:r>
              <a:rPr lang="en-US" sz="2600" dirty="0">
                <a:solidFill>
                  <a:srgbClr val="002060"/>
                </a:solidFill>
              </a:rPr>
              <a:t>Interpreted in terms of natural log of odd ratios</a:t>
            </a:r>
          </a:p>
          <a:p>
            <a:pPr marL="1428750" lvl="2" indent="-514350">
              <a:buFont typeface="Wingdings" panose="05000000000000000000" pitchFamily="2" charset="2"/>
              <a:buChar char="§"/>
              <a:defRPr/>
            </a:pPr>
            <a:endParaRPr lang="en-US" sz="2600" dirty="0">
              <a:solidFill>
                <a:srgbClr val="002060"/>
              </a:solidFill>
            </a:endParaRPr>
          </a:p>
          <a:p>
            <a:pPr marL="0" lvl="2" algn="ctr">
              <a:defRPr/>
            </a:pPr>
            <a:r>
              <a:rPr lang="en-US" sz="3400" b="1" dirty="0">
                <a:latin typeface="Times New Roman" panose="02020603050405020304" pitchFamily="18" charset="0"/>
                <a:cs typeface="Times New Roman" panose="02020603050405020304" pitchFamily="18" charset="0"/>
              </a:rPr>
              <a:t>Ln(odds) = </a:t>
            </a:r>
            <a:r>
              <a:rPr lang="el-GR" sz="3400" b="1" i="1" dirty="0">
                <a:latin typeface="Times New Roman" panose="02020603050405020304" pitchFamily="18" charset="0"/>
                <a:cs typeface="Times New Roman" panose="02020603050405020304" pitchFamily="18" charset="0"/>
              </a:rPr>
              <a:t>β</a:t>
            </a:r>
            <a:r>
              <a:rPr lang="en-US" sz="3400" b="1" i="1" baseline="-25000" dirty="0">
                <a:latin typeface="Times New Roman" panose="02020603050405020304" pitchFamily="18" charset="0"/>
                <a:cs typeface="Times New Roman" panose="02020603050405020304" pitchFamily="18" charset="0"/>
              </a:rPr>
              <a:t>0</a:t>
            </a:r>
            <a:r>
              <a:rPr lang="en-US" sz="3400" b="1" dirty="0">
                <a:latin typeface="Times New Roman" panose="02020603050405020304" pitchFamily="18" charset="0"/>
                <a:cs typeface="Times New Roman" panose="02020603050405020304" pitchFamily="18" charset="0"/>
              </a:rPr>
              <a:t> + </a:t>
            </a:r>
            <a:r>
              <a:rPr lang="el-GR" sz="3400" b="1" i="1" dirty="0">
                <a:latin typeface="Times New Roman" panose="02020603050405020304" pitchFamily="18" charset="0"/>
                <a:cs typeface="Times New Roman" panose="02020603050405020304" pitchFamily="18" charset="0"/>
              </a:rPr>
              <a:t>β</a:t>
            </a:r>
            <a:r>
              <a:rPr lang="en-US" sz="3400" b="1" i="1" baseline="-25000" dirty="0">
                <a:latin typeface="Times New Roman" panose="02020603050405020304" pitchFamily="18" charset="0"/>
                <a:cs typeface="Times New Roman" panose="02020603050405020304" pitchFamily="18" charset="0"/>
              </a:rPr>
              <a:t>1</a:t>
            </a:r>
            <a:r>
              <a:rPr lang="en-US" sz="3400" b="1" i="1" dirty="0">
                <a:latin typeface="Times New Roman" panose="02020603050405020304" pitchFamily="18" charset="0"/>
                <a:cs typeface="Times New Roman" panose="02020603050405020304" pitchFamily="18" charset="0"/>
              </a:rPr>
              <a:t>X</a:t>
            </a:r>
            <a:r>
              <a:rPr lang="en-US" sz="3400" b="1" i="1" baseline="-25000" dirty="0">
                <a:latin typeface="Times New Roman" panose="02020603050405020304" pitchFamily="18" charset="0"/>
                <a:cs typeface="Times New Roman" panose="02020603050405020304" pitchFamily="18" charset="0"/>
              </a:rPr>
              <a:t>1</a:t>
            </a:r>
            <a:r>
              <a:rPr lang="en-US" sz="3400" b="1" i="1" dirty="0">
                <a:latin typeface="Times New Roman" panose="02020603050405020304" pitchFamily="18" charset="0"/>
                <a:cs typeface="Times New Roman" panose="02020603050405020304" pitchFamily="18" charset="0"/>
              </a:rPr>
              <a:t> </a:t>
            </a:r>
            <a:r>
              <a:rPr lang="en-US" sz="3400" b="1" dirty="0">
                <a:latin typeface="Times New Roman" panose="02020603050405020304" pitchFamily="18" charset="0"/>
                <a:cs typeface="Times New Roman" panose="02020603050405020304" pitchFamily="18" charset="0"/>
              </a:rPr>
              <a:t>+ </a:t>
            </a:r>
            <a:r>
              <a:rPr lang="el-GR" sz="3400" b="1" i="1" dirty="0">
                <a:latin typeface="Times New Roman" panose="02020603050405020304" pitchFamily="18" charset="0"/>
                <a:cs typeface="Times New Roman" panose="02020603050405020304" pitchFamily="18" charset="0"/>
              </a:rPr>
              <a:t>β</a:t>
            </a:r>
            <a:r>
              <a:rPr lang="en-US" sz="3400" b="1" i="1" baseline="-25000" dirty="0">
                <a:latin typeface="Times New Roman" panose="02020603050405020304" pitchFamily="18" charset="0"/>
                <a:cs typeface="Times New Roman" panose="02020603050405020304" pitchFamily="18" charset="0"/>
              </a:rPr>
              <a:t>2</a:t>
            </a:r>
            <a:r>
              <a:rPr lang="en-US" sz="3400" b="1" i="1" dirty="0">
                <a:latin typeface="Times New Roman" panose="02020603050405020304" pitchFamily="18" charset="0"/>
                <a:cs typeface="Times New Roman" panose="02020603050405020304" pitchFamily="18" charset="0"/>
              </a:rPr>
              <a:t>X</a:t>
            </a:r>
            <a:r>
              <a:rPr lang="en-US" sz="3400" b="1" i="1" baseline="-25000" dirty="0">
                <a:latin typeface="Times New Roman" panose="02020603050405020304" pitchFamily="18" charset="0"/>
                <a:cs typeface="Times New Roman" panose="02020603050405020304" pitchFamily="18" charset="0"/>
              </a:rPr>
              <a:t>2</a:t>
            </a:r>
            <a:r>
              <a:rPr lang="en-US" sz="3400" b="1" i="1" dirty="0">
                <a:latin typeface="Times New Roman" panose="02020603050405020304" pitchFamily="18" charset="0"/>
                <a:cs typeface="Times New Roman" panose="02020603050405020304" pitchFamily="18" charset="0"/>
              </a:rPr>
              <a:t> </a:t>
            </a:r>
            <a:r>
              <a:rPr lang="en-US" sz="3400" b="1" dirty="0">
                <a:latin typeface="Times New Roman" panose="02020603050405020304" pitchFamily="18" charset="0"/>
                <a:cs typeface="Times New Roman" panose="02020603050405020304" pitchFamily="18" charset="0"/>
              </a:rPr>
              <a:t>+ </a:t>
            </a:r>
            <a:r>
              <a:rPr lang="el-GR" sz="3400" b="1" i="1" dirty="0">
                <a:latin typeface="Times New Roman" panose="02020603050405020304" pitchFamily="18" charset="0"/>
                <a:cs typeface="Times New Roman" panose="02020603050405020304" pitchFamily="18" charset="0"/>
              </a:rPr>
              <a:t>β</a:t>
            </a:r>
            <a:r>
              <a:rPr lang="en-US" sz="3400" b="1" i="1" baseline="-25000" dirty="0">
                <a:latin typeface="Times New Roman" panose="02020603050405020304" pitchFamily="18" charset="0"/>
                <a:cs typeface="Times New Roman" panose="02020603050405020304" pitchFamily="18" charset="0"/>
              </a:rPr>
              <a:t>3</a:t>
            </a:r>
            <a:r>
              <a:rPr lang="en-US" sz="3400" b="1" i="1" dirty="0">
                <a:latin typeface="Times New Roman" panose="02020603050405020304" pitchFamily="18" charset="0"/>
                <a:cs typeface="Times New Roman" panose="02020603050405020304" pitchFamily="18" charset="0"/>
              </a:rPr>
              <a:t>X</a:t>
            </a:r>
            <a:r>
              <a:rPr lang="en-US" sz="3400" b="1" i="1" baseline="-25000" dirty="0">
                <a:latin typeface="Times New Roman" panose="02020603050405020304" pitchFamily="18" charset="0"/>
                <a:cs typeface="Times New Roman" panose="02020603050405020304" pitchFamily="18" charset="0"/>
              </a:rPr>
              <a:t>3</a:t>
            </a:r>
            <a:r>
              <a:rPr lang="en-US" sz="3400" b="1" i="1" dirty="0">
                <a:latin typeface="Times New Roman" panose="02020603050405020304" pitchFamily="18" charset="0"/>
                <a:cs typeface="Times New Roman" panose="02020603050405020304" pitchFamily="18" charset="0"/>
              </a:rPr>
              <a:t> </a:t>
            </a:r>
            <a:r>
              <a:rPr lang="en-US" sz="3400" b="1" dirty="0">
                <a:latin typeface="Times New Roman" panose="02020603050405020304" pitchFamily="18" charset="0"/>
                <a:cs typeface="Times New Roman" panose="02020603050405020304" pitchFamily="18" charset="0"/>
              </a:rPr>
              <a:t>… + </a:t>
            </a:r>
            <a:r>
              <a:rPr lang="el-GR" sz="3400" b="1" i="1" dirty="0">
                <a:latin typeface="Times New Roman" panose="02020603050405020304" pitchFamily="18" charset="0"/>
                <a:cs typeface="Times New Roman" panose="02020603050405020304" pitchFamily="18" charset="0"/>
              </a:rPr>
              <a:t>ε</a:t>
            </a:r>
            <a:endParaRPr lang="en-US" sz="3400" dirty="0">
              <a:solidFill>
                <a:srgbClr val="002060"/>
              </a:solidFill>
            </a:endParaRPr>
          </a:p>
        </p:txBody>
      </p:sp>
      <p:sp>
        <p:nvSpPr>
          <p:cNvPr id="6" name="Footer Placeholder 3"/>
          <p:cNvSpPr>
            <a:spLocks noGrp="1"/>
          </p:cNvSpPr>
          <p:nvPr>
            <p:ph type="ftr" sz="quarter" idx="11"/>
          </p:nvPr>
        </p:nvSpPr>
        <p:spPr>
          <a:xfrm>
            <a:off x="3124200" y="6356350"/>
            <a:ext cx="2895600" cy="365125"/>
          </a:xfrm>
        </p:spPr>
        <p:txBody>
          <a:bodyPr/>
          <a:lstStyle/>
          <a:p>
            <a:r>
              <a:rPr lang="en-US" dirty="0"/>
              <a:t>HDFS 7060 - </a:t>
            </a:r>
            <a:r>
              <a:rPr lang="en-US" dirty="0" err="1"/>
              <a:t>Bubb</a:t>
            </a:r>
            <a:r>
              <a:rPr lang="en-US" dirty="0"/>
              <a:t>, R.</a:t>
            </a:r>
          </a:p>
        </p:txBody>
      </p:sp>
    </p:spTree>
    <p:extLst>
      <p:ext uri="{BB962C8B-B14F-4D97-AF65-F5344CB8AC3E}">
        <p14:creationId xmlns:p14="http://schemas.microsoft.com/office/powerpoint/2010/main" val="1901937544"/>
      </p:ext>
    </p:extLst>
  </p:cSld>
  <p:clrMapOvr>
    <a:masterClrMapping/>
  </p:clrMapOvr>
  <mc:AlternateContent xmlns:mc="http://schemas.openxmlformats.org/markup-compatibility/2006" xmlns:p14="http://schemas.microsoft.com/office/powerpoint/2010/main">
    <mc:Choice Requires="p14">
      <p:transition spd="slow" p14:dur="2000" advTm="94461"/>
    </mc:Choice>
    <mc:Fallback xmlns="">
      <p:transition spd="slow" advTm="94461"/>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76200" y="228600"/>
            <a:ext cx="7848600" cy="914400"/>
          </a:xfrm>
        </p:spPr>
        <p:txBody>
          <a:bodyPr/>
          <a:lstStyle/>
          <a:p>
            <a:r>
              <a:rPr lang="en-US" altLang="en-US" dirty="0">
                <a:latin typeface="Helvetica" pitchFamily="34" charset="0"/>
                <a:cs typeface="Helvetica" pitchFamily="34" charset="0"/>
              </a:rPr>
              <a:t>Discrete Regression</a:t>
            </a:r>
          </a:p>
        </p:txBody>
      </p:sp>
      <p:sp>
        <p:nvSpPr>
          <p:cNvPr id="5" name="Content Placeholder 2"/>
          <p:cNvSpPr txBox="1">
            <a:spLocks/>
          </p:cNvSpPr>
          <p:nvPr/>
        </p:nvSpPr>
        <p:spPr>
          <a:xfrm>
            <a:off x="228600" y="1447800"/>
            <a:ext cx="8763000" cy="4953000"/>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3200" kern="1200">
                <a:solidFill>
                  <a:srgbClr val="002060"/>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800" kern="1200">
                <a:solidFill>
                  <a:srgbClr val="F1612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2000" kern="1200">
                <a:solidFill>
                  <a:srgbClr val="002060"/>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2000" kern="1200">
                <a:solidFill>
                  <a:srgbClr val="F1612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US" dirty="0">
                <a:solidFill>
                  <a:schemeClr val="bg1">
                    <a:lumMod val="75000"/>
                  </a:schemeClr>
                </a:solidFill>
              </a:rPr>
              <a:t>Predict discrete outcomes (3+ levels) from one or more predictor variables</a:t>
            </a:r>
          </a:p>
          <a:p>
            <a:pPr marL="971550" lvl="1" indent="-514350">
              <a:buFont typeface="Wingdings" panose="05000000000000000000" pitchFamily="2" charset="2"/>
              <a:buChar char="§"/>
              <a:defRPr/>
            </a:pPr>
            <a:r>
              <a:rPr lang="en-US" sz="3000" dirty="0">
                <a:solidFill>
                  <a:schemeClr val="bg1">
                    <a:lumMod val="75000"/>
                  </a:schemeClr>
                </a:solidFill>
              </a:rPr>
              <a:t>Similar to binary logistic regression </a:t>
            </a:r>
          </a:p>
          <a:p>
            <a:pPr marL="1428750" lvl="2" indent="-514350">
              <a:buFont typeface="Wingdings" panose="05000000000000000000" pitchFamily="2" charset="2"/>
              <a:buChar char="§"/>
              <a:defRPr/>
            </a:pPr>
            <a:r>
              <a:rPr lang="en-US" sz="2600" dirty="0">
                <a:solidFill>
                  <a:schemeClr val="bg1">
                    <a:lumMod val="75000"/>
                  </a:schemeClr>
                </a:solidFill>
              </a:rPr>
              <a:t>Outcome variable should be nominal</a:t>
            </a:r>
          </a:p>
          <a:p>
            <a:pPr marL="1885950" lvl="3" indent="-514350">
              <a:buFont typeface="Wingdings" panose="05000000000000000000" pitchFamily="2" charset="2"/>
              <a:buChar char="§"/>
              <a:defRPr/>
            </a:pPr>
            <a:r>
              <a:rPr lang="en-US" sz="2200" dirty="0">
                <a:solidFill>
                  <a:schemeClr val="bg1">
                    <a:lumMod val="65000"/>
                  </a:schemeClr>
                </a:solidFill>
              </a:rPr>
              <a:t>If ordinal, then use ordinal logistic regression</a:t>
            </a:r>
            <a:endParaRPr lang="en-US" sz="2400" dirty="0">
              <a:solidFill>
                <a:schemeClr val="bg1">
                  <a:lumMod val="65000"/>
                </a:schemeClr>
              </a:solidFill>
            </a:endParaRPr>
          </a:p>
          <a:p>
            <a:pPr marL="1428750" lvl="2" indent="-514350">
              <a:buFont typeface="Wingdings" panose="05000000000000000000" pitchFamily="2" charset="2"/>
              <a:buChar char="§"/>
              <a:defRPr/>
            </a:pPr>
            <a:r>
              <a:rPr lang="en-US" sz="2600" dirty="0">
                <a:solidFill>
                  <a:srgbClr val="002060"/>
                </a:solidFill>
              </a:rPr>
              <a:t>Or in terms of log base e </a:t>
            </a:r>
          </a:p>
          <a:p>
            <a:pPr marL="1428750" lvl="2" indent="-514350">
              <a:buFont typeface="Wingdings" panose="05000000000000000000" pitchFamily="2" charset="2"/>
              <a:buChar char="§"/>
              <a:defRPr/>
            </a:pPr>
            <a:endParaRPr lang="en-US" sz="2600" dirty="0">
              <a:solidFill>
                <a:srgbClr val="002060"/>
              </a:solidFill>
            </a:endParaRPr>
          </a:p>
          <a:p>
            <a:pPr marL="0" lvl="2" algn="ctr">
              <a:defRPr/>
            </a:pPr>
            <a:r>
              <a:rPr lang="en-US" sz="3400" b="1" dirty="0">
                <a:latin typeface="Times New Roman" panose="02020603050405020304" pitchFamily="18" charset="0"/>
                <a:cs typeface="Times New Roman" panose="02020603050405020304" pitchFamily="18" charset="0"/>
              </a:rPr>
              <a:t>(odds) = e</a:t>
            </a:r>
            <a:r>
              <a:rPr lang="el-GR" sz="3400" b="1" i="1" baseline="30000" dirty="0">
                <a:latin typeface="Times New Roman" panose="02020603050405020304" pitchFamily="18" charset="0"/>
                <a:cs typeface="Times New Roman" panose="02020603050405020304" pitchFamily="18" charset="0"/>
              </a:rPr>
              <a:t>β</a:t>
            </a:r>
            <a:r>
              <a:rPr lang="en-US" sz="2000" b="1" i="1" baseline="30000" dirty="0">
                <a:latin typeface="Times New Roman" panose="02020603050405020304" pitchFamily="18" charset="0"/>
                <a:cs typeface="Times New Roman" panose="02020603050405020304" pitchFamily="18" charset="0"/>
              </a:rPr>
              <a:t>0</a:t>
            </a:r>
            <a:r>
              <a:rPr lang="en-US" sz="3400" b="1" baseline="30000" dirty="0">
                <a:latin typeface="Times New Roman" panose="02020603050405020304" pitchFamily="18" charset="0"/>
                <a:cs typeface="Times New Roman" panose="02020603050405020304" pitchFamily="18" charset="0"/>
              </a:rPr>
              <a:t> + </a:t>
            </a:r>
            <a:r>
              <a:rPr lang="el-GR" sz="3400" b="1" i="1" baseline="30000" dirty="0">
                <a:latin typeface="Times New Roman" panose="02020603050405020304" pitchFamily="18" charset="0"/>
                <a:cs typeface="Times New Roman" panose="02020603050405020304" pitchFamily="18" charset="0"/>
              </a:rPr>
              <a:t>β</a:t>
            </a:r>
            <a:r>
              <a:rPr lang="en-US" sz="2000" b="1" i="1" baseline="30000" dirty="0">
                <a:latin typeface="Times New Roman" panose="02020603050405020304" pitchFamily="18" charset="0"/>
                <a:cs typeface="Times New Roman" panose="02020603050405020304" pitchFamily="18" charset="0"/>
              </a:rPr>
              <a:t>1</a:t>
            </a:r>
            <a:r>
              <a:rPr lang="en-US" sz="3400" b="1" i="1" baseline="30000" dirty="0">
                <a:latin typeface="Times New Roman" panose="02020603050405020304" pitchFamily="18" charset="0"/>
                <a:cs typeface="Times New Roman" panose="02020603050405020304" pitchFamily="18" charset="0"/>
              </a:rPr>
              <a:t>X</a:t>
            </a:r>
            <a:r>
              <a:rPr lang="en-US" sz="2000" b="1" i="1" baseline="30000" dirty="0">
                <a:latin typeface="Times New Roman" panose="02020603050405020304" pitchFamily="18" charset="0"/>
                <a:cs typeface="Times New Roman" panose="02020603050405020304" pitchFamily="18" charset="0"/>
              </a:rPr>
              <a:t>1</a:t>
            </a:r>
            <a:r>
              <a:rPr lang="en-US" sz="3400" b="1" i="1" baseline="30000" dirty="0">
                <a:latin typeface="Times New Roman" panose="02020603050405020304" pitchFamily="18" charset="0"/>
                <a:cs typeface="Times New Roman" panose="02020603050405020304" pitchFamily="18" charset="0"/>
              </a:rPr>
              <a:t> </a:t>
            </a:r>
            <a:r>
              <a:rPr lang="en-US" sz="3400" b="1" baseline="30000" dirty="0">
                <a:latin typeface="Times New Roman" panose="02020603050405020304" pitchFamily="18" charset="0"/>
                <a:cs typeface="Times New Roman" panose="02020603050405020304" pitchFamily="18" charset="0"/>
              </a:rPr>
              <a:t>+ </a:t>
            </a:r>
            <a:r>
              <a:rPr lang="el-GR" sz="3400" b="1" i="1" baseline="30000" dirty="0">
                <a:latin typeface="Times New Roman" panose="02020603050405020304" pitchFamily="18" charset="0"/>
                <a:cs typeface="Times New Roman" panose="02020603050405020304" pitchFamily="18" charset="0"/>
              </a:rPr>
              <a:t>β</a:t>
            </a:r>
            <a:r>
              <a:rPr lang="en-US" sz="2000" b="1" i="1" baseline="30000" dirty="0">
                <a:latin typeface="Times New Roman" panose="02020603050405020304" pitchFamily="18" charset="0"/>
                <a:cs typeface="Times New Roman" panose="02020603050405020304" pitchFamily="18" charset="0"/>
              </a:rPr>
              <a:t>2</a:t>
            </a:r>
            <a:r>
              <a:rPr lang="en-US" sz="3400" b="1" i="1" baseline="30000" dirty="0">
                <a:latin typeface="Times New Roman" panose="02020603050405020304" pitchFamily="18" charset="0"/>
                <a:cs typeface="Times New Roman" panose="02020603050405020304" pitchFamily="18" charset="0"/>
              </a:rPr>
              <a:t>X</a:t>
            </a:r>
            <a:r>
              <a:rPr lang="en-US" sz="2000" b="1" i="1" baseline="30000" dirty="0">
                <a:latin typeface="Times New Roman" panose="02020603050405020304" pitchFamily="18" charset="0"/>
                <a:cs typeface="Times New Roman" panose="02020603050405020304" pitchFamily="18" charset="0"/>
              </a:rPr>
              <a:t>2</a:t>
            </a:r>
            <a:r>
              <a:rPr lang="en-US" sz="3400" b="1" i="1" baseline="30000" dirty="0">
                <a:latin typeface="Times New Roman" panose="02020603050405020304" pitchFamily="18" charset="0"/>
                <a:cs typeface="Times New Roman" panose="02020603050405020304" pitchFamily="18" charset="0"/>
              </a:rPr>
              <a:t> </a:t>
            </a:r>
            <a:r>
              <a:rPr lang="en-US" sz="3400" b="1" baseline="30000" dirty="0">
                <a:latin typeface="Times New Roman" panose="02020603050405020304" pitchFamily="18" charset="0"/>
                <a:cs typeface="Times New Roman" panose="02020603050405020304" pitchFamily="18" charset="0"/>
              </a:rPr>
              <a:t>+ </a:t>
            </a:r>
            <a:r>
              <a:rPr lang="el-GR" sz="3400" b="1" i="1" baseline="30000" dirty="0">
                <a:latin typeface="Times New Roman" panose="02020603050405020304" pitchFamily="18" charset="0"/>
                <a:cs typeface="Times New Roman" panose="02020603050405020304" pitchFamily="18" charset="0"/>
              </a:rPr>
              <a:t>β</a:t>
            </a:r>
            <a:r>
              <a:rPr lang="en-US" sz="2000" b="1" i="1" baseline="30000" dirty="0">
                <a:latin typeface="Times New Roman" panose="02020603050405020304" pitchFamily="18" charset="0"/>
                <a:cs typeface="Times New Roman" panose="02020603050405020304" pitchFamily="18" charset="0"/>
              </a:rPr>
              <a:t>3</a:t>
            </a:r>
            <a:r>
              <a:rPr lang="en-US" sz="3400" b="1" i="1" baseline="30000" dirty="0">
                <a:latin typeface="Times New Roman" panose="02020603050405020304" pitchFamily="18" charset="0"/>
                <a:cs typeface="Times New Roman" panose="02020603050405020304" pitchFamily="18" charset="0"/>
              </a:rPr>
              <a:t>X</a:t>
            </a:r>
            <a:r>
              <a:rPr lang="en-US" sz="2000" b="1" i="1" baseline="30000" dirty="0">
                <a:latin typeface="Times New Roman" panose="02020603050405020304" pitchFamily="18" charset="0"/>
                <a:cs typeface="Times New Roman" panose="02020603050405020304" pitchFamily="18" charset="0"/>
              </a:rPr>
              <a:t>3</a:t>
            </a:r>
            <a:r>
              <a:rPr lang="en-US" sz="3400" b="1" i="1" baseline="30000" dirty="0">
                <a:latin typeface="Times New Roman" panose="02020603050405020304" pitchFamily="18" charset="0"/>
                <a:cs typeface="Times New Roman" panose="02020603050405020304" pitchFamily="18" charset="0"/>
              </a:rPr>
              <a:t> </a:t>
            </a:r>
            <a:r>
              <a:rPr lang="en-US" sz="3400" b="1" baseline="30000" dirty="0">
                <a:latin typeface="Times New Roman" panose="02020603050405020304" pitchFamily="18" charset="0"/>
                <a:cs typeface="Times New Roman" panose="02020603050405020304" pitchFamily="18" charset="0"/>
              </a:rPr>
              <a:t>… + </a:t>
            </a:r>
            <a:r>
              <a:rPr lang="el-GR" sz="3400" b="1" i="1" baseline="30000" dirty="0">
                <a:latin typeface="Times New Roman" panose="02020603050405020304" pitchFamily="18" charset="0"/>
                <a:cs typeface="Times New Roman" panose="02020603050405020304" pitchFamily="18" charset="0"/>
              </a:rPr>
              <a:t>ε</a:t>
            </a:r>
            <a:r>
              <a:rPr lang="en-US" sz="3400" b="1" dirty="0">
                <a:latin typeface="Times New Roman" panose="02020603050405020304" pitchFamily="18" charset="0"/>
                <a:cs typeface="Times New Roman" panose="02020603050405020304" pitchFamily="18" charset="0"/>
              </a:rPr>
              <a:t> </a:t>
            </a:r>
          </a:p>
        </p:txBody>
      </p:sp>
      <p:sp>
        <p:nvSpPr>
          <p:cNvPr id="6" name="Footer Placeholder 3"/>
          <p:cNvSpPr>
            <a:spLocks noGrp="1"/>
          </p:cNvSpPr>
          <p:nvPr>
            <p:ph type="ftr" sz="quarter" idx="11"/>
          </p:nvPr>
        </p:nvSpPr>
        <p:spPr>
          <a:xfrm>
            <a:off x="3124200" y="6356350"/>
            <a:ext cx="2895600" cy="365125"/>
          </a:xfrm>
        </p:spPr>
        <p:txBody>
          <a:bodyPr/>
          <a:lstStyle/>
          <a:p>
            <a:r>
              <a:rPr lang="en-US" dirty="0"/>
              <a:t>HDFS 7060 - </a:t>
            </a:r>
            <a:r>
              <a:rPr lang="en-US" dirty="0" err="1"/>
              <a:t>Bubb</a:t>
            </a:r>
            <a:r>
              <a:rPr lang="en-US" dirty="0"/>
              <a:t>, R.</a:t>
            </a:r>
          </a:p>
        </p:txBody>
      </p:sp>
    </p:spTree>
    <p:extLst>
      <p:ext uri="{BB962C8B-B14F-4D97-AF65-F5344CB8AC3E}">
        <p14:creationId xmlns:p14="http://schemas.microsoft.com/office/powerpoint/2010/main" val="790552201"/>
      </p:ext>
    </p:extLst>
  </p:cSld>
  <p:clrMapOvr>
    <a:masterClrMapping/>
  </p:clrMapOvr>
  <mc:AlternateContent xmlns:mc="http://schemas.openxmlformats.org/markup-compatibility/2006" xmlns:p14="http://schemas.microsoft.com/office/powerpoint/2010/main">
    <mc:Choice Requires="p14">
      <p:transition spd="slow" p14:dur="2000" advTm="94461"/>
    </mc:Choice>
    <mc:Fallback xmlns="">
      <p:transition spd="slow" advTm="94461"/>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76200" y="228600"/>
            <a:ext cx="7848600" cy="914400"/>
          </a:xfrm>
        </p:spPr>
        <p:txBody>
          <a:bodyPr>
            <a:normAutofit/>
          </a:bodyPr>
          <a:lstStyle/>
          <a:p>
            <a:r>
              <a:rPr lang="en-US" altLang="en-US" dirty="0">
                <a:latin typeface="Helvetica" pitchFamily="34" charset="0"/>
                <a:cs typeface="Helvetica" pitchFamily="34" charset="0"/>
              </a:rPr>
              <a:t>Discrete Regression</a:t>
            </a:r>
          </a:p>
        </p:txBody>
      </p:sp>
      <p:sp>
        <p:nvSpPr>
          <p:cNvPr id="5" name="Content Placeholder 2"/>
          <p:cNvSpPr txBox="1">
            <a:spLocks/>
          </p:cNvSpPr>
          <p:nvPr/>
        </p:nvSpPr>
        <p:spPr>
          <a:xfrm>
            <a:off x="228600" y="1447800"/>
            <a:ext cx="8763000" cy="4953000"/>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3200" kern="1200">
                <a:solidFill>
                  <a:srgbClr val="002060"/>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800" kern="1200">
                <a:solidFill>
                  <a:srgbClr val="F1612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2000" kern="1200">
                <a:solidFill>
                  <a:srgbClr val="002060"/>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2000" kern="1200">
                <a:solidFill>
                  <a:srgbClr val="F1612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US" dirty="0">
                <a:solidFill>
                  <a:srgbClr val="113480"/>
                </a:solidFill>
              </a:rPr>
              <a:t>Assumptions are similar to logistic regression </a:t>
            </a:r>
          </a:p>
          <a:p>
            <a:pPr marL="971550" lvl="1" indent="-514350">
              <a:buFont typeface="Wingdings" panose="05000000000000000000" pitchFamily="2" charset="2"/>
              <a:buChar char="§"/>
              <a:defRPr/>
            </a:pPr>
            <a:r>
              <a:rPr lang="en-US" sz="3000" dirty="0">
                <a:solidFill>
                  <a:srgbClr val="E87511"/>
                </a:solidFill>
              </a:rPr>
              <a:t>Independence of observations</a:t>
            </a:r>
          </a:p>
          <a:p>
            <a:pPr marL="971550" lvl="1" indent="-514350">
              <a:buFont typeface="Wingdings" panose="05000000000000000000" pitchFamily="2" charset="2"/>
              <a:buChar char="§"/>
              <a:defRPr/>
            </a:pPr>
            <a:r>
              <a:rPr lang="en-US" sz="3000" dirty="0">
                <a:solidFill>
                  <a:srgbClr val="E87511"/>
                </a:solidFill>
              </a:rPr>
              <a:t>Independence of predictors (no </a:t>
            </a:r>
            <a:r>
              <a:rPr lang="en-US" sz="3000" dirty="0" err="1">
                <a:solidFill>
                  <a:srgbClr val="E87511"/>
                </a:solidFill>
              </a:rPr>
              <a:t>multicollinearity</a:t>
            </a:r>
            <a:r>
              <a:rPr lang="en-US" sz="3000" dirty="0">
                <a:solidFill>
                  <a:srgbClr val="E87511"/>
                </a:solidFill>
              </a:rPr>
              <a:t>)</a:t>
            </a:r>
          </a:p>
          <a:p>
            <a:pPr marL="971550" lvl="1" indent="-514350">
              <a:buFont typeface="Wingdings" panose="05000000000000000000" pitchFamily="2" charset="2"/>
              <a:buChar char="§"/>
              <a:defRPr/>
            </a:pPr>
            <a:r>
              <a:rPr lang="en-US" sz="3000" dirty="0">
                <a:solidFill>
                  <a:srgbClr val="E87511"/>
                </a:solidFill>
              </a:rPr>
              <a:t>Check for influential observations</a:t>
            </a:r>
          </a:p>
          <a:p>
            <a:pPr marL="971550" lvl="1" indent="-514350">
              <a:buFont typeface="Wingdings" panose="05000000000000000000" pitchFamily="2" charset="2"/>
              <a:buChar char="§"/>
              <a:defRPr/>
            </a:pPr>
            <a:r>
              <a:rPr lang="en-US" sz="3000" dirty="0">
                <a:solidFill>
                  <a:srgbClr val="E87511"/>
                </a:solidFill>
              </a:rPr>
              <a:t>Larger sample sizes</a:t>
            </a:r>
          </a:p>
          <a:p>
            <a:pPr marL="971550" lvl="1" indent="-514350">
              <a:buFont typeface="Wingdings" panose="05000000000000000000" pitchFamily="2" charset="2"/>
              <a:buChar char="§"/>
              <a:defRPr/>
            </a:pPr>
            <a:r>
              <a:rPr lang="en-US" sz="3000" dirty="0">
                <a:solidFill>
                  <a:srgbClr val="E87511"/>
                </a:solidFill>
              </a:rPr>
              <a:t>Probability of the outcome group is the same across all levels of the predictor (Independence of irrelevant alternatives)</a:t>
            </a:r>
          </a:p>
          <a:p>
            <a:pPr lvl="1">
              <a:defRPr/>
            </a:pPr>
            <a:endParaRPr lang="en-US" sz="3000" dirty="0">
              <a:solidFill>
                <a:srgbClr val="E87511"/>
              </a:solidFill>
            </a:endParaRPr>
          </a:p>
          <a:p>
            <a:pPr marL="971550" lvl="1" indent="-514350">
              <a:buFont typeface="Wingdings" panose="05000000000000000000" pitchFamily="2" charset="2"/>
              <a:buChar char="§"/>
              <a:defRPr/>
            </a:pPr>
            <a:endParaRPr lang="en-US" sz="3000" dirty="0">
              <a:solidFill>
                <a:srgbClr val="E87511"/>
              </a:solidFill>
            </a:endParaRPr>
          </a:p>
        </p:txBody>
      </p:sp>
      <p:sp>
        <p:nvSpPr>
          <p:cNvPr id="6" name="Footer Placeholder 3"/>
          <p:cNvSpPr>
            <a:spLocks noGrp="1"/>
          </p:cNvSpPr>
          <p:nvPr>
            <p:ph type="ftr" sz="quarter" idx="11"/>
          </p:nvPr>
        </p:nvSpPr>
        <p:spPr>
          <a:xfrm>
            <a:off x="3124200" y="6356350"/>
            <a:ext cx="2895600" cy="365125"/>
          </a:xfrm>
        </p:spPr>
        <p:txBody>
          <a:bodyPr/>
          <a:lstStyle/>
          <a:p>
            <a:r>
              <a:rPr lang="en-US" dirty="0"/>
              <a:t>HDFS 7060 - </a:t>
            </a:r>
            <a:r>
              <a:rPr lang="en-US" dirty="0" err="1"/>
              <a:t>Bubb</a:t>
            </a:r>
            <a:r>
              <a:rPr lang="en-US" dirty="0"/>
              <a:t>, R.</a:t>
            </a:r>
          </a:p>
        </p:txBody>
      </p:sp>
    </p:spTree>
    <p:extLst>
      <p:ext uri="{BB962C8B-B14F-4D97-AF65-F5344CB8AC3E}">
        <p14:creationId xmlns:p14="http://schemas.microsoft.com/office/powerpoint/2010/main" val="3318593870"/>
      </p:ext>
    </p:extLst>
  </p:cSld>
  <p:clrMapOvr>
    <a:masterClrMapping/>
  </p:clrMapOvr>
  <mc:AlternateContent xmlns:mc="http://schemas.openxmlformats.org/markup-compatibility/2006" xmlns:p14="http://schemas.microsoft.com/office/powerpoint/2010/main">
    <mc:Choice Requires="p14">
      <p:transition spd="slow" p14:dur="2000" advTm="94461"/>
    </mc:Choice>
    <mc:Fallback xmlns="">
      <p:transition spd="slow" advTm="9446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76200" y="228600"/>
            <a:ext cx="7848600" cy="914400"/>
          </a:xfrm>
        </p:spPr>
        <p:txBody>
          <a:bodyPr/>
          <a:lstStyle/>
          <a:p>
            <a:r>
              <a:rPr lang="en-US" altLang="en-US" dirty="0">
                <a:latin typeface="Helvetica" pitchFamily="34" charset="0"/>
                <a:cs typeface="Helvetica" pitchFamily="34" charset="0"/>
              </a:rPr>
              <a:t>Education Example</a:t>
            </a:r>
          </a:p>
        </p:txBody>
      </p:sp>
      <p:sp>
        <p:nvSpPr>
          <p:cNvPr id="5" name="Content Placeholder 2"/>
          <p:cNvSpPr txBox="1">
            <a:spLocks/>
          </p:cNvSpPr>
          <p:nvPr/>
        </p:nvSpPr>
        <p:spPr>
          <a:xfrm>
            <a:off x="228600" y="1447800"/>
            <a:ext cx="8763000" cy="4724400"/>
          </a:xfrm>
          <a:prstGeom prst="rect">
            <a:avLst/>
          </a:prstGeom>
        </p:spPr>
        <p:txBody>
          <a:bodyPr vert="horz" lIns="91440" tIns="45720" rIns="91440" bIns="45720" rtlCol="0">
            <a:normAutofit lnSpcReduction="10000"/>
          </a:bodyPr>
          <a:lstStyle>
            <a:lvl1pPr marL="0" indent="0" algn="l" defTabSz="914400" rtl="0" eaLnBrk="1" latinLnBrk="0" hangingPunct="1">
              <a:spcBef>
                <a:spcPct val="20000"/>
              </a:spcBef>
              <a:buFont typeface="Arial" panose="020B0604020202020204" pitchFamily="34" charset="0"/>
              <a:buNone/>
              <a:defRPr sz="3200" kern="1200">
                <a:solidFill>
                  <a:srgbClr val="002060"/>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800" kern="1200">
                <a:solidFill>
                  <a:srgbClr val="F1612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2000" kern="1200">
                <a:solidFill>
                  <a:srgbClr val="002060"/>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2000" kern="1200">
                <a:solidFill>
                  <a:srgbClr val="F1612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742950" indent="-742950">
              <a:defRPr/>
            </a:pPr>
            <a:r>
              <a:rPr lang="en-US" dirty="0">
                <a:solidFill>
                  <a:schemeClr val="tx1"/>
                </a:solidFill>
              </a:rPr>
              <a:t>RQ: Does the quality of textbook reading differentiate among student letter grades?</a:t>
            </a:r>
          </a:p>
          <a:p>
            <a:pPr>
              <a:defRPr/>
            </a:pPr>
            <a:endParaRPr lang="en-US" sz="1900" dirty="0">
              <a:solidFill>
                <a:srgbClr val="113480"/>
              </a:solidFill>
            </a:endParaRPr>
          </a:p>
          <a:p>
            <a:pPr>
              <a:defRPr/>
            </a:pPr>
            <a:r>
              <a:rPr lang="en-US" dirty="0">
                <a:solidFill>
                  <a:srgbClr val="113480"/>
                </a:solidFill>
              </a:rPr>
              <a:t>Outcome = Student letter grade </a:t>
            </a:r>
          </a:p>
          <a:p>
            <a:pPr lvl="1">
              <a:defRPr/>
            </a:pPr>
            <a:r>
              <a:rPr lang="en-US" altLang="en-US" sz="3200" dirty="0">
                <a:solidFill>
                  <a:schemeClr val="tx1"/>
                </a:solidFill>
                <a:sym typeface="Symbol" pitchFamily="18" charset="2"/>
              </a:rPr>
              <a:t>A = 4; B = 3; C = 2; D = 1; F = 0</a:t>
            </a:r>
          </a:p>
          <a:p>
            <a:pPr lvl="1">
              <a:defRPr/>
            </a:pPr>
            <a:r>
              <a:rPr lang="en-US" sz="3200" dirty="0">
                <a:solidFill>
                  <a:srgbClr val="E87511"/>
                </a:solidFill>
                <a:sym typeface="Symbol" pitchFamily="18" charset="2"/>
              </a:rPr>
              <a:t>“A” grade is referent group</a:t>
            </a:r>
            <a:endParaRPr lang="en-US" altLang="en-US" sz="3200" dirty="0">
              <a:solidFill>
                <a:schemeClr val="tx1"/>
              </a:solidFill>
              <a:sym typeface="Symbol" pitchFamily="18" charset="2"/>
            </a:endParaRPr>
          </a:p>
          <a:p>
            <a:pPr>
              <a:defRPr/>
            </a:pPr>
            <a:r>
              <a:rPr lang="en-US" dirty="0">
                <a:solidFill>
                  <a:srgbClr val="113480"/>
                </a:solidFill>
              </a:rPr>
              <a:t>Predictors </a:t>
            </a:r>
            <a:endParaRPr lang="en-US" sz="2800" dirty="0">
              <a:solidFill>
                <a:schemeClr val="tx1"/>
              </a:solidFill>
            </a:endParaRPr>
          </a:p>
          <a:p>
            <a:pPr marL="971550" lvl="1" indent="-514350">
              <a:buFont typeface="Wingdings" panose="05000000000000000000" pitchFamily="2" charset="2"/>
              <a:buChar char="§"/>
              <a:defRPr/>
            </a:pPr>
            <a:r>
              <a:rPr lang="en-US" sz="3200" dirty="0">
                <a:solidFill>
                  <a:srgbClr val="E87511"/>
                </a:solidFill>
                <a:sym typeface="Symbol" pitchFamily="18" charset="2"/>
              </a:rPr>
              <a:t>Self-reported quality of textbook reading                       </a:t>
            </a:r>
            <a:r>
              <a:rPr lang="en-US" dirty="0">
                <a:solidFill>
                  <a:schemeClr val="tx1"/>
                </a:solidFill>
                <a:sym typeface="Symbol" pitchFamily="18" charset="2"/>
              </a:rPr>
              <a:t>(5 </a:t>
            </a:r>
            <a:r>
              <a:rPr lang="en-US" dirty="0" err="1">
                <a:solidFill>
                  <a:schemeClr val="tx1"/>
                </a:solidFill>
                <a:sym typeface="Symbol" pitchFamily="18" charset="2"/>
              </a:rPr>
              <a:t>pt</a:t>
            </a:r>
            <a:r>
              <a:rPr lang="en-US" dirty="0">
                <a:solidFill>
                  <a:schemeClr val="tx1"/>
                </a:solidFill>
                <a:sym typeface="Symbol" pitchFamily="18" charset="2"/>
              </a:rPr>
              <a:t> scale; 0 = never read)</a:t>
            </a:r>
            <a:endParaRPr lang="en-US" dirty="0">
              <a:solidFill>
                <a:srgbClr val="E87511"/>
              </a:solidFill>
            </a:endParaRPr>
          </a:p>
          <a:p>
            <a:pPr marL="0" lvl="1">
              <a:defRPr/>
            </a:pPr>
            <a:endParaRPr lang="en-US" sz="3000" i="1" dirty="0">
              <a:solidFill>
                <a:srgbClr val="E87511"/>
              </a:solidFill>
            </a:endParaRPr>
          </a:p>
        </p:txBody>
      </p:sp>
      <p:sp>
        <p:nvSpPr>
          <p:cNvPr id="6" name="Footer Placeholder 3"/>
          <p:cNvSpPr>
            <a:spLocks noGrp="1"/>
          </p:cNvSpPr>
          <p:nvPr>
            <p:ph type="ftr" sz="quarter" idx="11"/>
          </p:nvPr>
        </p:nvSpPr>
        <p:spPr>
          <a:xfrm>
            <a:off x="3124200" y="6356350"/>
            <a:ext cx="2895600" cy="365125"/>
          </a:xfrm>
        </p:spPr>
        <p:txBody>
          <a:bodyPr/>
          <a:lstStyle/>
          <a:p>
            <a:r>
              <a:rPr lang="en-US" dirty="0"/>
              <a:t>HDFS 7060 - </a:t>
            </a:r>
            <a:r>
              <a:rPr lang="en-US" dirty="0" err="1"/>
              <a:t>Bubb</a:t>
            </a:r>
            <a:r>
              <a:rPr lang="en-US" dirty="0"/>
              <a:t>, R.</a:t>
            </a:r>
          </a:p>
        </p:txBody>
      </p:sp>
    </p:spTree>
    <p:extLst>
      <p:ext uri="{BB962C8B-B14F-4D97-AF65-F5344CB8AC3E}">
        <p14:creationId xmlns:p14="http://schemas.microsoft.com/office/powerpoint/2010/main" val="4280538432"/>
      </p:ext>
    </p:extLst>
  </p:cSld>
  <p:clrMapOvr>
    <a:masterClrMapping/>
  </p:clrMapOvr>
  <mc:AlternateContent xmlns:mc="http://schemas.openxmlformats.org/markup-compatibility/2006" xmlns:p14="http://schemas.microsoft.com/office/powerpoint/2010/main">
    <mc:Choice Requires="p14">
      <p:transition spd="slow" p14:dur="2000" advTm="94461"/>
    </mc:Choice>
    <mc:Fallback xmlns="">
      <p:transition spd="slow" advTm="94461"/>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76200" y="228600"/>
            <a:ext cx="7848600" cy="914400"/>
          </a:xfrm>
        </p:spPr>
        <p:txBody>
          <a:bodyPr/>
          <a:lstStyle/>
          <a:p>
            <a:r>
              <a:rPr lang="en-US" altLang="en-US" dirty="0">
                <a:latin typeface="Helvetica" pitchFamily="34" charset="0"/>
                <a:cs typeface="Helvetica" pitchFamily="34" charset="0"/>
              </a:rPr>
              <a:t>Discrete Regression</a:t>
            </a:r>
          </a:p>
        </p:txBody>
      </p:sp>
      <p:sp>
        <p:nvSpPr>
          <p:cNvPr id="5" name="Content Placeholder 2"/>
          <p:cNvSpPr txBox="1">
            <a:spLocks/>
          </p:cNvSpPr>
          <p:nvPr/>
        </p:nvSpPr>
        <p:spPr>
          <a:xfrm>
            <a:off x="228600" y="1447800"/>
            <a:ext cx="8763000" cy="4953000"/>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3200" kern="1200">
                <a:solidFill>
                  <a:srgbClr val="002060"/>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800" kern="1200">
                <a:solidFill>
                  <a:srgbClr val="F1612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2000" kern="1200">
                <a:solidFill>
                  <a:srgbClr val="002060"/>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2000" kern="1200">
                <a:solidFill>
                  <a:srgbClr val="F1612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US" dirty="0">
                <a:solidFill>
                  <a:srgbClr val="113480"/>
                </a:solidFill>
              </a:rPr>
              <a:t>When reporting for the overall model include </a:t>
            </a:r>
          </a:p>
          <a:p>
            <a:pPr marL="971550" lvl="1" indent="-514350">
              <a:buFont typeface="Wingdings" panose="05000000000000000000" pitchFamily="2" charset="2"/>
              <a:buChar char="§"/>
              <a:defRPr/>
            </a:pPr>
            <a:r>
              <a:rPr lang="en-US" sz="3000" i="1" dirty="0">
                <a:solidFill>
                  <a:srgbClr val="E87511"/>
                </a:solidFill>
              </a:rPr>
              <a:t>χ</a:t>
            </a:r>
            <a:r>
              <a:rPr lang="en-US" sz="3000" i="1" baseline="30000" dirty="0">
                <a:solidFill>
                  <a:srgbClr val="E87511"/>
                </a:solidFill>
              </a:rPr>
              <a:t>2</a:t>
            </a:r>
            <a:r>
              <a:rPr lang="en-US" sz="3000" baseline="30000" dirty="0">
                <a:solidFill>
                  <a:srgbClr val="E87511"/>
                </a:solidFill>
              </a:rPr>
              <a:t> </a:t>
            </a:r>
            <a:r>
              <a:rPr lang="en-US" sz="3000" dirty="0">
                <a:solidFill>
                  <a:srgbClr val="E87511"/>
                </a:solidFill>
              </a:rPr>
              <a:t>statistic instead of Wald </a:t>
            </a:r>
          </a:p>
          <a:p>
            <a:pPr marL="971550" lvl="1" indent="-514350">
              <a:buFont typeface="Wingdings" panose="05000000000000000000" pitchFamily="2" charset="2"/>
              <a:buChar char="§"/>
              <a:defRPr/>
            </a:pPr>
            <a:r>
              <a:rPr lang="en-US" sz="3000" dirty="0">
                <a:solidFill>
                  <a:srgbClr val="E87511"/>
                </a:solidFill>
              </a:rPr>
              <a:t>Probability of the test statistic </a:t>
            </a:r>
          </a:p>
        </p:txBody>
      </p:sp>
      <p:sp>
        <p:nvSpPr>
          <p:cNvPr id="6" name="Footer Placeholder 3"/>
          <p:cNvSpPr>
            <a:spLocks noGrp="1"/>
          </p:cNvSpPr>
          <p:nvPr>
            <p:ph type="ftr" sz="quarter" idx="11"/>
          </p:nvPr>
        </p:nvSpPr>
        <p:spPr>
          <a:xfrm>
            <a:off x="3124200" y="6356350"/>
            <a:ext cx="2895600" cy="365125"/>
          </a:xfrm>
        </p:spPr>
        <p:txBody>
          <a:bodyPr/>
          <a:lstStyle/>
          <a:p>
            <a:r>
              <a:rPr lang="en-US" dirty="0"/>
              <a:t>HDFS 7060 - </a:t>
            </a:r>
            <a:r>
              <a:rPr lang="en-US" dirty="0" err="1"/>
              <a:t>Bubb</a:t>
            </a:r>
            <a:r>
              <a:rPr lang="en-US" dirty="0"/>
              <a:t>, R.</a:t>
            </a:r>
          </a:p>
        </p:txBody>
      </p:sp>
      <p:sp>
        <p:nvSpPr>
          <p:cNvPr id="2" name="TextBox 1"/>
          <p:cNvSpPr txBox="1"/>
          <p:nvPr/>
        </p:nvSpPr>
        <p:spPr>
          <a:xfrm>
            <a:off x="762929" y="3276600"/>
            <a:ext cx="7620000" cy="1569660"/>
          </a:xfrm>
          <a:prstGeom prst="rect">
            <a:avLst/>
          </a:prstGeom>
          <a:noFill/>
        </p:spPr>
        <p:txBody>
          <a:bodyPr wrap="square" rtlCol="0">
            <a:spAutoFit/>
          </a:bodyPr>
          <a:lstStyle/>
          <a:p>
            <a:r>
              <a:rPr lang="en-US" sz="3200" dirty="0"/>
              <a:t>Students reading quality of the textbook was a significant predictor of students’ course letter grades, χ</a:t>
            </a:r>
            <a:r>
              <a:rPr lang="en-US" sz="3200" baseline="30000" dirty="0"/>
              <a:t>2</a:t>
            </a:r>
            <a:r>
              <a:rPr lang="en-US" sz="3200" dirty="0"/>
              <a:t>(1) = 33.53, </a:t>
            </a:r>
            <a:r>
              <a:rPr lang="en-US" sz="3200" i="1" dirty="0"/>
              <a:t>p &lt; </a:t>
            </a:r>
            <a:r>
              <a:rPr lang="en-US" sz="3200" dirty="0"/>
              <a:t>.001. </a:t>
            </a:r>
          </a:p>
        </p:txBody>
      </p:sp>
    </p:spTree>
    <p:extLst>
      <p:ext uri="{BB962C8B-B14F-4D97-AF65-F5344CB8AC3E}">
        <p14:creationId xmlns:p14="http://schemas.microsoft.com/office/powerpoint/2010/main" val="3670509359"/>
      </p:ext>
    </p:extLst>
  </p:cSld>
  <p:clrMapOvr>
    <a:masterClrMapping/>
  </p:clrMapOvr>
  <mc:AlternateContent xmlns:mc="http://schemas.openxmlformats.org/markup-compatibility/2006" xmlns:p14="http://schemas.microsoft.com/office/powerpoint/2010/main">
    <mc:Choice Requires="p14">
      <p:transition spd="slow" p14:dur="2000" advTm="94461"/>
    </mc:Choice>
    <mc:Fallback xmlns="">
      <p:transition spd="slow" advTm="9446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76200" y="228600"/>
            <a:ext cx="7848600" cy="914400"/>
          </a:xfrm>
        </p:spPr>
        <p:txBody>
          <a:bodyPr/>
          <a:lstStyle/>
          <a:p>
            <a:r>
              <a:rPr lang="en-US" altLang="en-US" dirty="0">
                <a:latin typeface="Helvetica" pitchFamily="34" charset="0"/>
                <a:cs typeface="Helvetica" pitchFamily="34" charset="0"/>
              </a:rPr>
              <a:t>Discrete Regression</a:t>
            </a:r>
          </a:p>
        </p:txBody>
      </p:sp>
      <p:sp>
        <p:nvSpPr>
          <p:cNvPr id="5" name="Content Placeholder 2"/>
          <p:cNvSpPr txBox="1">
            <a:spLocks/>
          </p:cNvSpPr>
          <p:nvPr/>
        </p:nvSpPr>
        <p:spPr>
          <a:xfrm>
            <a:off x="228600" y="1447800"/>
            <a:ext cx="8763000" cy="4953000"/>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3200" kern="1200">
                <a:solidFill>
                  <a:srgbClr val="002060"/>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800" kern="1200">
                <a:solidFill>
                  <a:srgbClr val="F1612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2000" kern="1200">
                <a:solidFill>
                  <a:srgbClr val="002060"/>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2000" kern="1200">
                <a:solidFill>
                  <a:srgbClr val="F1612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US" dirty="0">
                <a:solidFill>
                  <a:srgbClr val="113480"/>
                </a:solidFill>
              </a:rPr>
              <a:t>When reporting for individual comparisons include </a:t>
            </a:r>
          </a:p>
          <a:p>
            <a:pPr marL="971550" lvl="1" indent="-514350">
              <a:buFont typeface="Wingdings" panose="05000000000000000000" pitchFamily="2" charset="2"/>
              <a:buChar char="§"/>
              <a:defRPr/>
            </a:pPr>
            <a:r>
              <a:rPr lang="en-US" sz="3000" dirty="0">
                <a:solidFill>
                  <a:srgbClr val="E87511"/>
                </a:solidFill>
              </a:rPr>
              <a:t>The beta coefficient</a:t>
            </a:r>
          </a:p>
          <a:p>
            <a:pPr marL="971550" lvl="1" indent="-514350">
              <a:buFont typeface="Wingdings" panose="05000000000000000000" pitchFamily="2" charset="2"/>
              <a:buChar char="§"/>
              <a:defRPr/>
            </a:pPr>
            <a:r>
              <a:rPr lang="en-US" sz="3000" dirty="0">
                <a:solidFill>
                  <a:srgbClr val="E87511"/>
                </a:solidFill>
              </a:rPr>
              <a:t>Wald statistic</a:t>
            </a:r>
          </a:p>
          <a:p>
            <a:pPr marL="971550" lvl="1" indent="-514350">
              <a:buFont typeface="Wingdings" panose="05000000000000000000" pitchFamily="2" charset="2"/>
              <a:buChar char="§"/>
              <a:defRPr/>
            </a:pPr>
            <a:r>
              <a:rPr lang="en-US" sz="3000" dirty="0">
                <a:solidFill>
                  <a:srgbClr val="E87511"/>
                </a:solidFill>
              </a:rPr>
              <a:t>Probability of the test statistic</a:t>
            </a:r>
          </a:p>
          <a:p>
            <a:pPr marL="1428750" lvl="2" indent="-514350">
              <a:buFont typeface="Wingdings" panose="05000000000000000000" pitchFamily="2" charset="2"/>
              <a:buChar char="§"/>
              <a:defRPr/>
            </a:pPr>
            <a:r>
              <a:rPr lang="en-US" sz="2600" dirty="0"/>
              <a:t>Remember to use </a:t>
            </a:r>
            <a:r>
              <a:rPr lang="en-US" sz="2600" dirty="0" err="1"/>
              <a:t>Bonferroni</a:t>
            </a:r>
            <a:r>
              <a:rPr lang="en-US" sz="2600" dirty="0"/>
              <a:t> adjustment for number of comparisons = (</a:t>
            </a:r>
            <a:r>
              <a:rPr lang="el-GR" sz="2600" i="1" dirty="0"/>
              <a:t>α</a:t>
            </a:r>
            <a:r>
              <a:rPr lang="en-US" sz="2600" dirty="0"/>
              <a:t>/</a:t>
            </a:r>
            <a:r>
              <a:rPr lang="en-US" sz="2600" i="1" dirty="0"/>
              <a:t>C</a:t>
            </a:r>
            <a:r>
              <a:rPr lang="en-US" sz="2600" dirty="0"/>
              <a:t>) if multinomial regression</a:t>
            </a:r>
          </a:p>
          <a:p>
            <a:pPr marL="971550" lvl="1" indent="-514350">
              <a:buFont typeface="Wingdings" panose="05000000000000000000" pitchFamily="2" charset="2"/>
              <a:buChar char="§"/>
              <a:defRPr/>
            </a:pPr>
            <a:r>
              <a:rPr lang="en-US" sz="3000" dirty="0">
                <a:solidFill>
                  <a:srgbClr val="E87511"/>
                </a:solidFill>
              </a:rPr>
              <a:t>Interpretation of the coefficient </a:t>
            </a:r>
          </a:p>
        </p:txBody>
      </p:sp>
      <p:sp>
        <p:nvSpPr>
          <p:cNvPr id="6" name="Footer Placeholder 3"/>
          <p:cNvSpPr>
            <a:spLocks noGrp="1"/>
          </p:cNvSpPr>
          <p:nvPr>
            <p:ph type="ftr" sz="quarter" idx="11"/>
          </p:nvPr>
        </p:nvSpPr>
        <p:spPr>
          <a:xfrm>
            <a:off x="3124200" y="6356350"/>
            <a:ext cx="2895600" cy="365125"/>
          </a:xfrm>
        </p:spPr>
        <p:txBody>
          <a:bodyPr/>
          <a:lstStyle/>
          <a:p>
            <a:r>
              <a:rPr lang="en-US" dirty="0"/>
              <a:t>HDFS 7060 - </a:t>
            </a:r>
            <a:r>
              <a:rPr lang="en-US" dirty="0" err="1"/>
              <a:t>Bubb</a:t>
            </a:r>
            <a:r>
              <a:rPr lang="en-US" dirty="0"/>
              <a:t>, R.</a:t>
            </a:r>
          </a:p>
        </p:txBody>
      </p:sp>
    </p:spTree>
    <p:extLst>
      <p:ext uri="{BB962C8B-B14F-4D97-AF65-F5344CB8AC3E}">
        <p14:creationId xmlns:p14="http://schemas.microsoft.com/office/powerpoint/2010/main" val="3400635200"/>
      </p:ext>
    </p:extLst>
  </p:cSld>
  <p:clrMapOvr>
    <a:masterClrMapping/>
  </p:clrMapOvr>
  <mc:AlternateContent xmlns:mc="http://schemas.openxmlformats.org/markup-compatibility/2006" xmlns:p14="http://schemas.microsoft.com/office/powerpoint/2010/main">
    <mc:Choice Requires="p14">
      <p:transition spd="slow" p14:dur="2000" advTm="94461"/>
    </mc:Choice>
    <mc:Fallback xmlns="">
      <p:transition spd="slow" advTm="94461"/>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76200" y="228600"/>
            <a:ext cx="7848600" cy="914400"/>
          </a:xfrm>
        </p:spPr>
        <p:txBody>
          <a:bodyPr/>
          <a:lstStyle/>
          <a:p>
            <a:r>
              <a:rPr lang="en-US" altLang="en-US" dirty="0">
                <a:latin typeface="Helvetica" pitchFamily="34" charset="0"/>
                <a:cs typeface="Helvetica" pitchFamily="34" charset="0"/>
              </a:rPr>
              <a:t>Discrete Regression</a:t>
            </a:r>
          </a:p>
        </p:txBody>
      </p:sp>
      <p:sp>
        <p:nvSpPr>
          <p:cNvPr id="5" name="Content Placeholder 2"/>
          <p:cNvSpPr txBox="1">
            <a:spLocks/>
          </p:cNvSpPr>
          <p:nvPr/>
        </p:nvSpPr>
        <p:spPr>
          <a:xfrm>
            <a:off x="228600" y="1447800"/>
            <a:ext cx="8763000" cy="4953000"/>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3200" kern="1200">
                <a:solidFill>
                  <a:srgbClr val="002060"/>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2800" kern="1200">
                <a:solidFill>
                  <a:srgbClr val="F1612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24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2000" kern="1200">
                <a:solidFill>
                  <a:srgbClr val="002060"/>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2000" kern="1200">
                <a:solidFill>
                  <a:srgbClr val="F1612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US" dirty="0">
                <a:solidFill>
                  <a:srgbClr val="113480"/>
                </a:solidFill>
              </a:rPr>
              <a:t>When reporting for individual comparisons include </a:t>
            </a:r>
          </a:p>
          <a:p>
            <a:pPr marL="971550" lvl="1" indent="-514350">
              <a:buFont typeface="Wingdings" panose="05000000000000000000" pitchFamily="2" charset="2"/>
              <a:buChar char="§"/>
              <a:defRPr/>
            </a:pPr>
            <a:r>
              <a:rPr lang="en-US" sz="3000" dirty="0">
                <a:solidFill>
                  <a:srgbClr val="E87511"/>
                </a:solidFill>
              </a:rPr>
              <a:t>“B and below” vs. “A” grade</a:t>
            </a:r>
          </a:p>
          <a:p>
            <a:pPr marL="971550" lvl="1" indent="-514350">
              <a:buFont typeface="Wingdings" panose="05000000000000000000" pitchFamily="2" charset="2"/>
              <a:buChar char="§"/>
              <a:defRPr/>
            </a:pPr>
            <a:r>
              <a:rPr lang="en-US" sz="3000" dirty="0">
                <a:solidFill>
                  <a:srgbClr val="E87511"/>
                </a:solidFill>
              </a:rPr>
              <a:t>Thresholds are baseline probabilities for grades other than “A”</a:t>
            </a:r>
          </a:p>
        </p:txBody>
      </p:sp>
      <p:sp>
        <p:nvSpPr>
          <p:cNvPr id="6" name="Footer Placeholder 3"/>
          <p:cNvSpPr>
            <a:spLocks noGrp="1"/>
          </p:cNvSpPr>
          <p:nvPr>
            <p:ph type="ftr" sz="quarter" idx="11"/>
          </p:nvPr>
        </p:nvSpPr>
        <p:spPr>
          <a:xfrm>
            <a:off x="3124200" y="6356350"/>
            <a:ext cx="2895600" cy="365125"/>
          </a:xfrm>
        </p:spPr>
        <p:txBody>
          <a:bodyPr/>
          <a:lstStyle/>
          <a:p>
            <a:r>
              <a:rPr lang="en-US" dirty="0"/>
              <a:t>HDFS 7060 - </a:t>
            </a:r>
            <a:r>
              <a:rPr lang="en-US" dirty="0" err="1"/>
              <a:t>Bubb</a:t>
            </a:r>
            <a:r>
              <a:rPr lang="en-US" dirty="0"/>
              <a:t>, R.</a:t>
            </a:r>
          </a:p>
        </p:txBody>
      </p:sp>
      <p:sp>
        <p:nvSpPr>
          <p:cNvPr id="2" name="TextBox 1"/>
          <p:cNvSpPr txBox="1"/>
          <p:nvPr/>
        </p:nvSpPr>
        <p:spPr>
          <a:xfrm>
            <a:off x="635000" y="3788658"/>
            <a:ext cx="8382000" cy="2062103"/>
          </a:xfrm>
          <a:prstGeom prst="rect">
            <a:avLst/>
          </a:prstGeom>
          <a:noFill/>
        </p:spPr>
        <p:txBody>
          <a:bodyPr wrap="square" rtlCol="0">
            <a:spAutoFit/>
          </a:bodyPr>
          <a:lstStyle/>
          <a:p>
            <a:r>
              <a:rPr lang="en-US" sz="3200" dirty="0"/>
              <a:t>For every 1 increase in reading quality rating, students are 1.447 times more likely to get a “A” grade, </a:t>
            </a:r>
            <a:r>
              <a:rPr lang="en-US" sz="3200" i="1" dirty="0">
                <a:latin typeface="Times New Roman" panose="02020603050405020304" pitchFamily="18" charset="0"/>
                <a:cs typeface="Times New Roman" panose="02020603050405020304" pitchFamily="18" charset="0"/>
              </a:rPr>
              <a:t>b</a:t>
            </a:r>
            <a:r>
              <a:rPr lang="en-US" sz="3200" dirty="0"/>
              <a:t> = .370, </a:t>
            </a:r>
            <a:r>
              <a:rPr lang="en-US" sz="3200" i="1" dirty="0"/>
              <a:t>OR</a:t>
            </a:r>
            <a:r>
              <a:rPr lang="en-US" sz="3200" dirty="0"/>
              <a:t> = 1.447, χ</a:t>
            </a:r>
            <a:r>
              <a:rPr lang="en-US" sz="3200" baseline="30000" dirty="0"/>
              <a:t>2</a:t>
            </a:r>
            <a:r>
              <a:rPr lang="en-US" sz="3200" baseline="-25000" dirty="0"/>
              <a:t>Wald</a:t>
            </a:r>
            <a:r>
              <a:rPr lang="en-US" sz="3200" i="1" dirty="0"/>
              <a:t> </a:t>
            </a:r>
            <a:r>
              <a:rPr lang="en-US" sz="3200" dirty="0"/>
              <a:t>= 32.15, </a:t>
            </a:r>
            <a:r>
              <a:rPr lang="en-US" sz="3200" i="1" dirty="0"/>
              <a:t>p &lt; </a:t>
            </a:r>
            <a:r>
              <a:rPr lang="en-US" sz="3200" dirty="0"/>
              <a:t>.001; 95% CI [.242, .499].</a:t>
            </a:r>
          </a:p>
        </p:txBody>
      </p:sp>
    </p:spTree>
    <p:extLst>
      <p:ext uri="{BB962C8B-B14F-4D97-AF65-F5344CB8AC3E}">
        <p14:creationId xmlns:p14="http://schemas.microsoft.com/office/powerpoint/2010/main" val="1918844232"/>
      </p:ext>
    </p:extLst>
  </p:cSld>
  <p:clrMapOvr>
    <a:masterClrMapping/>
  </p:clrMapOvr>
  <mc:AlternateContent xmlns:mc="http://schemas.openxmlformats.org/markup-compatibility/2006" xmlns:p14="http://schemas.microsoft.com/office/powerpoint/2010/main">
    <mc:Choice Requires="p14">
      <p:transition spd="slow" p14:dur="2000" advTm="94461"/>
    </mc:Choice>
    <mc:Fallback xmlns="">
      <p:transition spd="slow" advTm="9446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9440</TotalTime>
  <Words>1119</Words>
  <Application>Microsoft Office PowerPoint</Application>
  <PresentationFormat>On-screen Show (4:3)</PresentationFormat>
  <Paragraphs>139</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Helvetica</vt:lpstr>
      <vt:lpstr>Lucida Grande</vt:lpstr>
      <vt:lpstr>Times New Roman</vt:lpstr>
      <vt:lpstr>Wingdings</vt:lpstr>
      <vt:lpstr>Office Theme</vt:lpstr>
      <vt:lpstr>Logistic Regression II  Multinomial and Ordinal Outcomes</vt:lpstr>
      <vt:lpstr>Discrete Regression</vt:lpstr>
      <vt:lpstr>Discrete Regression</vt:lpstr>
      <vt:lpstr>Discrete Regression</vt:lpstr>
      <vt:lpstr>Discrete Regression</vt:lpstr>
      <vt:lpstr>Education Example</vt:lpstr>
      <vt:lpstr>Discrete Regression</vt:lpstr>
      <vt:lpstr>Discrete Regression</vt:lpstr>
      <vt:lpstr>Discrete Regression</vt:lpstr>
      <vt:lpstr>Discrete Regression</vt:lpstr>
      <vt:lpstr>Conclusion Section</vt:lpstr>
      <vt:lpstr>Conclusion Section</vt:lpstr>
      <vt:lpstr>Conclusion Section</vt:lpstr>
      <vt:lpstr>Education Example</vt:lpstr>
      <vt:lpstr>Education Example</vt:lpstr>
      <vt:lpstr>Education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Bubb</dc:creator>
  <cp:lastModifiedBy>Robert Bubb</cp:lastModifiedBy>
  <cp:revision>370</cp:revision>
  <cp:lastPrinted>2023-04-05T14:41:04Z</cp:lastPrinted>
  <dcterms:created xsi:type="dcterms:W3CDTF">2014-04-02T23:00:51Z</dcterms:created>
  <dcterms:modified xsi:type="dcterms:W3CDTF">2023-04-05T15:30:43Z</dcterms:modified>
</cp:coreProperties>
</file>