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3" r:id="rId2"/>
    <p:sldId id="379" r:id="rId3"/>
    <p:sldId id="381" r:id="rId4"/>
    <p:sldId id="380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Literature 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Literature 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Literature review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Succinct review of relevant articles (not exhaustive)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Inclusion of theory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Clearly explain research relevant to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Variables investigated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Relationship among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State what this study adds to the literature (missing)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Literature 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Literature review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Uses examples for difficult concepts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 1 or 2 and carry throughout article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Cited articles are summarized to a general conclusion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the cited articles summarized correctly?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Cited authors should be in parentheses, not text 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7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Concluding Paragraph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Concluding paragraph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Informs the reader on the goals of the study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Restates the hypotheses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Includes secondary hypotheses if relevant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Additional analyses if relevant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States how the hypotheses and research design are related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2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152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Office Theme</vt:lpstr>
      <vt:lpstr>Literature Review</vt:lpstr>
      <vt:lpstr>Literature Review</vt:lpstr>
      <vt:lpstr>Literature Review</vt:lpstr>
      <vt:lpstr>Concluding Paragraph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129</cp:revision>
  <cp:lastPrinted>2014-04-03T00:48:08Z</cp:lastPrinted>
  <dcterms:created xsi:type="dcterms:W3CDTF">2014-04-02T23:00:51Z</dcterms:created>
  <dcterms:modified xsi:type="dcterms:W3CDTF">2023-05-25T20:08:40Z</dcterms:modified>
</cp:coreProperties>
</file>