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79" r:id="rId3"/>
    <p:sldId id="384" r:id="rId4"/>
    <p:sldId id="382" r:id="rId5"/>
    <p:sldId id="383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6121"/>
    <a:srgbClr val="EF8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4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Discussion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Discussion section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Restatement of the findings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be in general terms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NOT include statistics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Can include discussion about exploratory research and potential for error (Type I, Type II)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Can include strengths of design to support statements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Internal validity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External validity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Alpha inflation corrections, etc.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Discussion section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Interpretation of the results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Assumes your findings are correct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NOT be a restatement of statistical results or introduction section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explain “why” a relationship or lack thereof exists tied back to similarities and differences of previous research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Speculation is encouraged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Quantitative tells us “what” is occurring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Researchers’ brains provide the reason “why” it is occurring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5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Discussion section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Limitations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Assumes your findings are incorrect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Each limitation should include an explanation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It is only a limitation if the findings would have changed if the limitation was addressed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Reject the null to fail to reject the null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Magnitude of effect size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Discussion section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Future research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NOT be a list of possible missing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Each suggestion should include an explanation and a general hypothesis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Implications and application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“So What?” part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How might the findings impact policy or research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How might the findings change behavior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end with a “bang” </a:t>
            </a:r>
            <a:r>
              <a:rPr lang="en-US">
                <a:solidFill>
                  <a:srgbClr val="E87511"/>
                </a:solidFill>
              </a:rPr>
              <a:t>without overstating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2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</TotalTime>
  <Words>261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Lucida Grande</vt:lpstr>
      <vt:lpstr>Office Theme</vt:lpstr>
      <vt:lpstr>Discussion Section</vt:lpstr>
      <vt:lpstr>Discussion section</vt:lpstr>
      <vt:lpstr>Discussion section</vt:lpstr>
      <vt:lpstr>Discussion section</vt:lpstr>
      <vt:lpstr>Discussion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135</cp:revision>
  <cp:lastPrinted>2014-04-03T00:48:08Z</cp:lastPrinted>
  <dcterms:created xsi:type="dcterms:W3CDTF">2014-04-02T23:00:51Z</dcterms:created>
  <dcterms:modified xsi:type="dcterms:W3CDTF">2022-07-27T13:27:09Z</dcterms:modified>
</cp:coreProperties>
</file>