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3" r:id="rId2"/>
    <p:sldId id="453" r:id="rId3"/>
    <p:sldId id="446" r:id="rId4"/>
    <p:sldId id="318" r:id="rId5"/>
    <p:sldId id="447" r:id="rId6"/>
    <p:sldId id="448" r:id="rId7"/>
    <p:sldId id="449" r:id="rId8"/>
    <p:sldId id="450" r:id="rId9"/>
    <p:sldId id="451" r:id="rId10"/>
    <p:sldId id="452" r:id="rId11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6121"/>
    <a:srgbClr val="EF8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0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5558C-8B6D-46FA-BFD8-F3517E6955D0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1F235-5C25-42CE-BB0F-A4AF5C551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5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82"/>
            <a:ext cx="7387187" cy="3154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82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pPr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pPr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pPr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848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Procedures and Design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Multivariate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Hierarchical regression analyses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Allows for multiple levels (e.g., students within a classroom within a school within a district within a state)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Growth modeling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Outcome measured multiple time across time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Path-analysis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Multiple variables analyzed in a causal order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Results in multiple models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8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Procedures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Indicates how the data were collected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Walks the reader step-by-step on what the researchers did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Walks the reader step-by-step on what the participants did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Can sometimes include the informed consent process</a:t>
            </a:r>
          </a:p>
          <a:p>
            <a:pPr lvl="2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4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Research Designs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Sets the reader up for the analysis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Different designs require different analyses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What type of variable (nominal, ordinal, continuous)?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How many IV and DV variables?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How many covariates?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How many groups?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Between and within group designs?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Other specialty designs such as meta-analysis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3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General Analyses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Descriptive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Describe individual variables (how things are)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Demographics, survey questions, etc.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Relational (explanatory)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Examines the relationship among variables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Is marital satisfaction and length of marriage related?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Experimental (causal)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Establishes causation among variables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Requires random assignment to groups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7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D2171D-0E5A-4B6B-942A-4E99FF581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DB2CDA-7DD8-4DA1-A576-9E48F4B2B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Diagram, schematic&#10;&#10;Description automatically generated">
            <a:extLst>
              <a:ext uri="{FF2B5EF4-FFF2-40B4-BE49-F238E27FC236}">
                <a16:creationId xmlns:a16="http://schemas.microsoft.com/office/drawing/2014/main" id="{CFCA4C45-D7B4-49D1-B55C-9E3D45699F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45"/>
            <a:ext cx="9144000" cy="678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123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Multivariate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Factorial ANOVA and RM ANOVA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One continuous dependent variable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2+ nominal independent variables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Also summarized (for example, 2 x 3 x 4 ANOVA)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Post-hoc tests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ANCOVA and RM ANCOVA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One continuous dependent variable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1+ nominal independent variables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1+ covariate variables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2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Multivariate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MANOVA and RM MANOVA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2+ continuous dependent variables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1+ nominal independent variables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MANCOVA and RM MANCOVA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2+ continuous dependent variable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1+ nominal independent variables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1+ covariate variables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6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Multivariate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Factor and principal components analysis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Several manifest variables to identify latent variables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Commonly used for instrument development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Meta-analysis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Summarizing standardized effect sizes across research studies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2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Multivariate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Regression analyses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1 continuous outcome (DV)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1+ nominal or continuous predictors (IV)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1+ nominal or continuous covariates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Logistical regression analyses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1 nominal outcome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1+ nominal or continuous predictors (IV)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1+ nominal or continuous covariates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4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2462</TotalTime>
  <Words>420</Words>
  <Application>Microsoft Office PowerPoint</Application>
  <PresentationFormat>On-screen Show (4:3)</PresentationFormat>
  <Paragraphs>89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</vt:lpstr>
      <vt:lpstr>Lucida Grande</vt:lpstr>
      <vt:lpstr>Office Theme</vt:lpstr>
      <vt:lpstr>Procedures and Design</vt:lpstr>
      <vt:lpstr>Procedures</vt:lpstr>
      <vt:lpstr>Research Designs</vt:lpstr>
      <vt:lpstr>General Analyses</vt:lpstr>
      <vt:lpstr>PowerPoint Presentation</vt:lpstr>
      <vt:lpstr>Multivariate</vt:lpstr>
      <vt:lpstr>Multivariate</vt:lpstr>
      <vt:lpstr>Multivariate</vt:lpstr>
      <vt:lpstr>Multivariate</vt:lpstr>
      <vt:lpstr>Multivariate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108</cp:revision>
  <cp:lastPrinted>2021-07-20T12:40:19Z</cp:lastPrinted>
  <dcterms:created xsi:type="dcterms:W3CDTF">2014-04-02T23:00:51Z</dcterms:created>
  <dcterms:modified xsi:type="dcterms:W3CDTF">2022-06-29T11:23:54Z</dcterms:modified>
</cp:coreProperties>
</file>