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379" r:id="rId3"/>
    <p:sldId id="398" r:id="rId4"/>
    <p:sldId id="399" r:id="rId5"/>
    <p:sldId id="400" r:id="rId6"/>
    <p:sldId id="380" r:id="rId7"/>
    <p:sldId id="396" r:id="rId8"/>
    <p:sldId id="397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Abstract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Impact Factor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Journal Impact Factor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 quantitative measure used to measure influence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# of citations/# of articles over two years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Generally greater than 4 is considered good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a standardized number, size of field matters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Individual article citations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Number of times article is cited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Authors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Who are the authors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Type of institution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Research 1?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Teaching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Professional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Where are they at in their career?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What is their field and expertise level?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Authors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Author notes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Primary or secondary data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Sources of funding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Relationships with other entities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Contact information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6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Title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Appropriateness of article title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Does it include the variables/constructs of interest?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Does it implicitly or explicitly identify the population of interest?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Abstract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What to look for in a quality abstract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States the importance of the topic (So what?)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States the problem and hypotheses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Describes pertinent characteristics of sample and size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Describes the method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Research design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Materials used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Measures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Data gathering procedures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Reports findings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States conclusion with implication and application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2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Introduction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Opening paragraph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Opening statement is about people not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States the contribution to the literature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Grabs attention and why we should care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Includes theoretical and practical implications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Sets the path for the background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Has minimal psychological jargon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2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8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Introduction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Opening paragraph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Introduces the research question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Dependent/outcome variables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Independent/predictor variables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Covariate variables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Population of interest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2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2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297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Lucida Grande</vt:lpstr>
      <vt:lpstr>Office Theme</vt:lpstr>
      <vt:lpstr>Abstract</vt:lpstr>
      <vt:lpstr>Impact Factor</vt:lpstr>
      <vt:lpstr>Authors</vt:lpstr>
      <vt:lpstr>Authors</vt:lpstr>
      <vt:lpstr>Title</vt:lpstr>
      <vt:lpstr>Abstract</vt:lpstr>
      <vt:lpstr>Introduction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130</cp:revision>
  <cp:lastPrinted>2014-04-03T00:48:08Z</cp:lastPrinted>
  <dcterms:created xsi:type="dcterms:W3CDTF">2014-04-02T23:00:51Z</dcterms:created>
  <dcterms:modified xsi:type="dcterms:W3CDTF">2023-05-23T19:11:14Z</dcterms:modified>
</cp:coreProperties>
</file>